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7" r:id="rId3"/>
    <p:sldId id="257" r:id="rId4"/>
    <p:sldId id="259" r:id="rId5"/>
    <p:sldId id="258" r:id="rId6"/>
    <p:sldId id="278" r:id="rId7"/>
    <p:sldId id="279" r:id="rId8"/>
    <p:sldId id="280" r:id="rId9"/>
    <p:sldId id="268" r:id="rId10"/>
    <p:sldId id="274" r:id="rId11"/>
    <p:sldId id="273" r:id="rId12"/>
    <p:sldId id="272" r:id="rId13"/>
    <p:sldId id="271" r:id="rId14"/>
    <p:sldId id="265" r:id="rId15"/>
    <p:sldId id="267" r:id="rId16"/>
    <p:sldId id="264" r:id="rId17"/>
    <p:sldId id="261" r:id="rId18"/>
    <p:sldId id="282" r:id="rId19"/>
    <p:sldId id="283" r:id="rId20"/>
    <p:sldId id="262" r:id="rId21"/>
    <p:sldId id="284" r:id="rId22"/>
    <p:sldId id="285" r:id="rId23"/>
    <p:sldId id="263" r:id="rId24"/>
    <p:sldId id="275" r:id="rId25"/>
    <p:sldId id="276" r:id="rId26"/>
    <p:sldId id="281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2906D-592E-4E18-A2D1-12D5AAC905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942C96-584C-45CD-B5A0-8B62C47CE5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dirty="0" smtClean="0"/>
            <a:t>Features of transport systems</a:t>
          </a:r>
          <a:endParaRPr lang="en-GB" sz="1800" dirty="0"/>
        </a:p>
      </dgm:t>
    </dgm:pt>
    <dgm:pt modelId="{F007EB72-B9A1-4508-B87A-312362047A69}" type="parTrans" cxnId="{E9F7AE46-1BAC-4FA0-B3E6-4D16E39F7C75}">
      <dgm:prSet/>
      <dgm:spPr/>
      <dgm:t>
        <a:bodyPr/>
        <a:lstStyle/>
        <a:p>
          <a:endParaRPr lang="en-GB"/>
        </a:p>
      </dgm:t>
    </dgm:pt>
    <dgm:pt modelId="{40738F53-5B54-4C8F-B4CE-CE8663A54759}" type="sibTrans" cxnId="{E9F7AE46-1BAC-4FA0-B3E6-4D16E39F7C75}">
      <dgm:prSet/>
      <dgm:spPr/>
      <dgm:t>
        <a:bodyPr/>
        <a:lstStyle/>
        <a:p>
          <a:endParaRPr lang="en-GB"/>
        </a:p>
      </dgm:t>
    </dgm:pt>
    <dgm:pt modelId="{50BAA82C-9AA8-46BC-9505-CC7D33F5EC8C}">
      <dgm:prSet phldrT="[Text]" custT="1"/>
      <dgm:spPr/>
      <dgm:t>
        <a:bodyPr/>
        <a:lstStyle/>
        <a:p>
          <a:r>
            <a:rPr lang="en-GB" sz="1800" dirty="0" smtClean="0"/>
            <a:t>A suitable medium</a:t>
          </a:r>
          <a:endParaRPr lang="en-GB" sz="1800" dirty="0"/>
        </a:p>
      </dgm:t>
    </dgm:pt>
    <dgm:pt modelId="{C12911F9-8F0E-4C2D-8958-B4E3BC660902}" type="parTrans" cxnId="{017631E5-52C4-43BC-A03B-5354E0CC47A9}">
      <dgm:prSet/>
      <dgm:spPr/>
      <dgm:t>
        <a:bodyPr/>
        <a:lstStyle/>
        <a:p>
          <a:endParaRPr lang="en-GB"/>
        </a:p>
      </dgm:t>
    </dgm:pt>
    <dgm:pt modelId="{4FB3960B-E49C-4D51-916F-DC73C9213393}" type="sibTrans" cxnId="{017631E5-52C4-43BC-A03B-5354E0CC47A9}">
      <dgm:prSet/>
      <dgm:spPr/>
      <dgm:t>
        <a:bodyPr/>
        <a:lstStyle/>
        <a:p>
          <a:endParaRPr lang="en-GB"/>
        </a:p>
      </dgm:t>
    </dgm:pt>
    <dgm:pt modelId="{4A6E018B-A4F9-454D-B7BC-7925E8CBE9B1}" type="pres">
      <dgm:prSet presAssocID="{8842906D-592E-4E18-A2D1-12D5AAC905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24380E-9C05-4A37-8A4E-4073784A7EAA}" type="pres">
      <dgm:prSet presAssocID="{0F942C96-584C-45CD-B5A0-8B62C47CE5E0}" presName="centerShape" presStyleLbl="node0" presStyleIdx="0" presStyleCnt="1" custScaleX="119405" custScaleY="53214" custLinFactNeighborX="298" custLinFactNeighborY="-19357"/>
      <dgm:spPr/>
      <dgm:t>
        <a:bodyPr/>
        <a:lstStyle/>
        <a:p>
          <a:endParaRPr lang="en-GB"/>
        </a:p>
      </dgm:t>
    </dgm:pt>
    <dgm:pt modelId="{6B0C96AF-B34B-476A-9FD8-6C843870A360}" type="pres">
      <dgm:prSet presAssocID="{C12911F9-8F0E-4C2D-8958-B4E3BC660902}" presName="parTrans" presStyleLbl="sibTrans2D1" presStyleIdx="0" presStyleCnt="1"/>
      <dgm:spPr/>
      <dgm:t>
        <a:bodyPr/>
        <a:lstStyle/>
        <a:p>
          <a:endParaRPr lang="en-GB"/>
        </a:p>
      </dgm:t>
    </dgm:pt>
    <dgm:pt modelId="{E1FCF344-DCDB-4B26-B2C7-D818C9517947}" type="pres">
      <dgm:prSet presAssocID="{C12911F9-8F0E-4C2D-8958-B4E3BC660902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A85CE43B-F1BF-4878-9A2E-F323E56A03BE}" type="pres">
      <dgm:prSet presAssocID="{50BAA82C-9AA8-46BC-9505-CC7D33F5EC8C}" presName="node" presStyleLbl="node1" presStyleIdx="0" presStyleCnt="1" custScaleX="94804" custScaleY="6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BAB8A6-335F-4825-B7CD-BA4D200DC7B3}" type="presOf" srcId="{50BAA82C-9AA8-46BC-9505-CC7D33F5EC8C}" destId="{A85CE43B-F1BF-4878-9A2E-F323E56A03BE}" srcOrd="0" destOrd="0" presId="urn:microsoft.com/office/officeart/2005/8/layout/radial5"/>
    <dgm:cxn modelId="{CADB386E-17BC-4413-B9E0-F759A2668302}" type="presOf" srcId="{0F942C96-584C-45CD-B5A0-8B62C47CE5E0}" destId="{D324380E-9C05-4A37-8A4E-4073784A7EAA}" srcOrd="0" destOrd="0" presId="urn:microsoft.com/office/officeart/2005/8/layout/radial5"/>
    <dgm:cxn modelId="{E9F7AE46-1BAC-4FA0-B3E6-4D16E39F7C75}" srcId="{8842906D-592E-4E18-A2D1-12D5AAC905A0}" destId="{0F942C96-584C-45CD-B5A0-8B62C47CE5E0}" srcOrd="0" destOrd="0" parTransId="{F007EB72-B9A1-4508-B87A-312362047A69}" sibTransId="{40738F53-5B54-4C8F-B4CE-CE8663A54759}"/>
    <dgm:cxn modelId="{794F3A9E-651E-470C-9AC2-C06CD3641595}" type="presOf" srcId="{C12911F9-8F0E-4C2D-8958-B4E3BC660902}" destId="{6B0C96AF-B34B-476A-9FD8-6C843870A360}" srcOrd="0" destOrd="0" presId="urn:microsoft.com/office/officeart/2005/8/layout/radial5"/>
    <dgm:cxn modelId="{017631E5-52C4-43BC-A03B-5354E0CC47A9}" srcId="{0F942C96-584C-45CD-B5A0-8B62C47CE5E0}" destId="{50BAA82C-9AA8-46BC-9505-CC7D33F5EC8C}" srcOrd="0" destOrd="0" parTransId="{C12911F9-8F0E-4C2D-8958-B4E3BC660902}" sibTransId="{4FB3960B-E49C-4D51-916F-DC73C9213393}"/>
    <dgm:cxn modelId="{12E08FEA-9C6C-4D15-884E-7CD9F18979AA}" type="presOf" srcId="{C12911F9-8F0E-4C2D-8958-B4E3BC660902}" destId="{E1FCF344-DCDB-4B26-B2C7-D818C9517947}" srcOrd="1" destOrd="0" presId="urn:microsoft.com/office/officeart/2005/8/layout/radial5"/>
    <dgm:cxn modelId="{AF9F5243-9CBE-4C2F-ACBE-AC21F72AABDB}" type="presOf" srcId="{8842906D-592E-4E18-A2D1-12D5AAC905A0}" destId="{4A6E018B-A4F9-454D-B7BC-7925E8CBE9B1}" srcOrd="0" destOrd="0" presId="urn:microsoft.com/office/officeart/2005/8/layout/radial5"/>
    <dgm:cxn modelId="{10C46B50-986A-4089-8900-E5F7CA6E9C1B}" type="presParOf" srcId="{4A6E018B-A4F9-454D-B7BC-7925E8CBE9B1}" destId="{D324380E-9C05-4A37-8A4E-4073784A7EAA}" srcOrd="0" destOrd="0" presId="urn:microsoft.com/office/officeart/2005/8/layout/radial5"/>
    <dgm:cxn modelId="{855335F1-A554-41DF-BA7C-A1D3484B6F4A}" type="presParOf" srcId="{4A6E018B-A4F9-454D-B7BC-7925E8CBE9B1}" destId="{6B0C96AF-B34B-476A-9FD8-6C843870A360}" srcOrd="1" destOrd="0" presId="urn:microsoft.com/office/officeart/2005/8/layout/radial5"/>
    <dgm:cxn modelId="{DA66F13D-0012-4DDC-BE9E-E6ADDB57E81B}" type="presParOf" srcId="{6B0C96AF-B34B-476A-9FD8-6C843870A360}" destId="{E1FCF344-DCDB-4B26-B2C7-D818C9517947}" srcOrd="0" destOrd="0" presId="urn:microsoft.com/office/officeart/2005/8/layout/radial5"/>
    <dgm:cxn modelId="{0F047AA8-CFCF-4739-A29C-C5A59F19EE82}" type="presParOf" srcId="{4A6E018B-A4F9-454D-B7BC-7925E8CBE9B1}" destId="{A85CE43B-F1BF-4878-9A2E-F323E56A03BE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2906D-592E-4E18-A2D1-12D5AAC905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942C96-584C-45CD-B5A0-8B62C47CE5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dirty="0" smtClean="0"/>
            <a:t>Features of transport systems</a:t>
          </a:r>
          <a:endParaRPr lang="en-GB" sz="1800" dirty="0"/>
        </a:p>
      </dgm:t>
    </dgm:pt>
    <dgm:pt modelId="{F007EB72-B9A1-4508-B87A-312362047A69}" type="parTrans" cxnId="{E9F7AE46-1BAC-4FA0-B3E6-4D16E39F7C75}">
      <dgm:prSet/>
      <dgm:spPr/>
      <dgm:t>
        <a:bodyPr/>
        <a:lstStyle/>
        <a:p>
          <a:endParaRPr lang="en-GB"/>
        </a:p>
      </dgm:t>
    </dgm:pt>
    <dgm:pt modelId="{40738F53-5B54-4C8F-B4CE-CE8663A54759}" type="sibTrans" cxnId="{E9F7AE46-1BAC-4FA0-B3E6-4D16E39F7C75}">
      <dgm:prSet/>
      <dgm:spPr/>
      <dgm:t>
        <a:bodyPr/>
        <a:lstStyle/>
        <a:p>
          <a:endParaRPr lang="en-GB"/>
        </a:p>
      </dgm:t>
    </dgm:pt>
    <dgm:pt modelId="{50BAA82C-9AA8-46BC-9505-CC7D33F5EC8C}">
      <dgm:prSet phldrT="[Text]" custT="1"/>
      <dgm:spPr/>
      <dgm:t>
        <a:bodyPr/>
        <a:lstStyle/>
        <a:p>
          <a:r>
            <a:rPr lang="en-GB" sz="1800" dirty="0" smtClean="0"/>
            <a:t>A suitable medium</a:t>
          </a:r>
          <a:endParaRPr lang="en-GB" sz="1800" dirty="0"/>
        </a:p>
      </dgm:t>
    </dgm:pt>
    <dgm:pt modelId="{C12911F9-8F0E-4C2D-8958-B4E3BC660902}" type="parTrans" cxnId="{017631E5-52C4-43BC-A03B-5354E0CC47A9}">
      <dgm:prSet/>
      <dgm:spPr/>
      <dgm:t>
        <a:bodyPr/>
        <a:lstStyle/>
        <a:p>
          <a:endParaRPr lang="en-GB"/>
        </a:p>
      </dgm:t>
    </dgm:pt>
    <dgm:pt modelId="{4FB3960B-E49C-4D51-916F-DC73C9213393}" type="sibTrans" cxnId="{017631E5-52C4-43BC-A03B-5354E0CC47A9}">
      <dgm:prSet/>
      <dgm:spPr/>
      <dgm:t>
        <a:bodyPr/>
        <a:lstStyle/>
        <a:p>
          <a:endParaRPr lang="en-GB"/>
        </a:p>
      </dgm:t>
    </dgm:pt>
    <dgm:pt modelId="{1324B44A-A8D4-4CA0-804D-C1D1E7819799}">
      <dgm:prSet phldrT="[Text]" custT="1"/>
      <dgm:spPr/>
      <dgm:t>
        <a:bodyPr/>
        <a:lstStyle/>
        <a:p>
          <a:r>
            <a:rPr lang="en-GB" sz="1800" dirty="0" smtClean="0"/>
            <a:t>A pump to push fluid round under pressure</a:t>
          </a:r>
          <a:endParaRPr lang="en-GB" sz="1800" dirty="0"/>
        </a:p>
      </dgm:t>
    </dgm:pt>
    <dgm:pt modelId="{0813C6A4-744F-45D5-8A9A-AD6CC56C5BFD}" type="sibTrans" cxnId="{76CC227D-145E-45AC-A61C-2EBAE7467571}">
      <dgm:prSet/>
      <dgm:spPr/>
      <dgm:t>
        <a:bodyPr/>
        <a:lstStyle/>
        <a:p>
          <a:endParaRPr lang="en-GB"/>
        </a:p>
      </dgm:t>
    </dgm:pt>
    <dgm:pt modelId="{A478873B-6423-4C87-B1CA-407C4253A986}" type="parTrans" cxnId="{76CC227D-145E-45AC-A61C-2EBAE7467571}">
      <dgm:prSet/>
      <dgm:spPr/>
      <dgm:t>
        <a:bodyPr/>
        <a:lstStyle/>
        <a:p>
          <a:endParaRPr lang="en-GB"/>
        </a:p>
      </dgm:t>
    </dgm:pt>
    <dgm:pt modelId="{4A6E018B-A4F9-454D-B7BC-7925E8CBE9B1}" type="pres">
      <dgm:prSet presAssocID="{8842906D-592E-4E18-A2D1-12D5AAC905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24380E-9C05-4A37-8A4E-4073784A7EAA}" type="pres">
      <dgm:prSet presAssocID="{0F942C96-584C-45CD-B5A0-8B62C47CE5E0}" presName="centerShape" presStyleLbl="node0" presStyleIdx="0" presStyleCnt="1" custScaleX="119405" custScaleY="126670"/>
      <dgm:spPr/>
      <dgm:t>
        <a:bodyPr/>
        <a:lstStyle/>
        <a:p>
          <a:endParaRPr lang="en-GB"/>
        </a:p>
      </dgm:t>
    </dgm:pt>
    <dgm:pt modelId="{6B0C96AF-B34B-476A-9FD8-6C843870A360}" type="pres">
      <dgm:prSet presAssocID="{C12911F9-8F0E-4C2D-8958-B4E3BC660902}" presName="parTrans" presStyleLbl="sibTrans2D1" presStyleIdx="0" presStyleCnt="2"/>
      <dgm:spPr/>
      <dgm:t>
        <a:bodyPr/>
        <a:lstStyle/>
        <a:p>
          <a:endParaRPr lang="en-GB"/>
        </a:p>
      </dgm:t>
    </dgm:pt>
    <dgm:pt modelId="{E1FCF344-DCDB-4B26-B2C7-D818C9517947}" type="pres">
      <dgm:prSet presAssocID="{C12911F9-8F0E-4C2D-8958-B4E3BC660902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A85CE43B-F1BF-4878-9A2E-F323E56A03BE}" type="pres">
      <dgm:prSet presAssocID="{50BAA82C-9AA8-46BC-9505-CC7D33F5EC8C}" presName="node" presStyleLbl="node1" presStyleIdx="0" presStyleCnt="2" custScaleX="134452" custScaleY="6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A8F25-026C-4FC0-8083-03A22EA97FE6}" type="pres">
      <dgm:prSet presAssocID="{A478873B-6423-4C87-B1CA-407C4253A986}" presName="parTrans" presStyleLbl="sibTrans2D1" presStyleIdx="1" presStyleCnt="2"/>
      <dgm:spPr/>
      <dgm:t>
        <a:bodyPr/>
        <a:lstStyle/>
        <a:p>
          <a:endParaRPr lang="en-GB"/>
        </a:p>
      </dgm:t>
    </dgm:pt>
    <dgm:pt modelId="{B55E0376-170E-459B-9363-DC9AA2738C74}" type="pres">
      <dgm:prSet presAssocID="{A478873B-6423-4C87-B1CA-407C4253A986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DA081D52-7DB4-443B-B49C-8E02B949936B}" type="pres">
      <dgm:prSet presAssocID="{1324B44A-A8D4-4CA0-804D-C1D1E7819799}" presName="node" presStyleLbl="node1" presStyleIdx="1" presStyleCnt="2" custScaleX="137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F7AE46-1BAC-4FA0-B3E6-4D16E39F7C75}" srcId="{8842906D-592E-4E18-A2D1-12D5AAC905A0}" destId="{0F942C96-584C-45CD-B5A0-8B62C47CE5E0}" srcOrd="0" destOrd="0" parTransId="{F007EB72-B9A1-4508-B87A-312362047A69}" sibTransId="{40738F53-5B54-4C8F-B4CE-CE8663A54759}"/>
    <dgm:cxn modelId="{DF6B6BF7-22C8-4501-B5A4-F462097D0F9F}" type="presOf" srcId="{8842906D-592E-4E18-A2D1-12D5AAC905A0}" destId="{4A6E018B-A4F9-454D-B7BC-7925E8CBE9B1}" srcOrd="0" destOrd="0" presId="urn:microsoft.com/office/officeart/2005/8/layout/radial5"/>
    <dgm:cxn modelId="{E4234EED-EF07-433B-8FB1-F1E602A08D3A}" type="presOf" srcId="{50BAA82C-9AA8-46BC-9505-CC7D33F5EC8C}" destId="{A85CE43B-F1BF-4878-9A2E-F323E56A03BE}" srcOrd="0" destOrd="0" presId="urn:microsoft.com/office/officeart/2005/8/layout/radial5"/>
    <dgm:cxn modelId="{B8C0A60A-0508-4D60-8676-C10090F04191}" type="presOf" srcId="{A478873B-6423-4C87-B1CA-407C4253A986}" destId="{E65A8F25-026C-4FC0-8083-03A22EA97FE6}" srcOrd="0" destOrd="0" presId="urn:microsoft.com/office/officeart/2005/8/layout/radial5"/>
    <dgm:cxn modelId="{1E63CD11-97EC-4196-9BC4-E191B9FAE71E}" type="presOf" srcId="{A478873B-6423-4C87-B1CA-407C4253A986}" destId="{B55E0376-170E-459B-9363-DC9AA2738C74}" srcOrd="1" destOrd="0" presId="urn:microsoft.com/office/officeart/2005/8/layout/radial5"/>
    <dgm:cxn modelId="{F6CE0D42-1786-4564-9ED0-ABE3106837F1}" type="presOf" srcId="{C12911F9-8F0E-4C2D-8958-B4E3BC660902}" destId="{E1FCF344-DCDB-4B26-B2C7-D818C9517947}" srcOrd="1" destOrd="0" presId="urn:microsoft.com/office/officeart/2005/8/layout/radial5"/>
    <dgm:cxn modelId="{F1879115-BFFF-4E5A-8C72-34867924765D}" type="presOf" srcId="{1324B44A-A8D4-4CA0-804D-C1D1E7819799}" destId="{DA081D52-7DB4-443B-B49C-8E02B949936B}" srcOrd="0" destOrd="0" presId="urn:microsoft.com/office/officeart/2005/8/layout/radial5"/>
    <dgm:cxn modelId="{C5F32ECF-4114-4C7E-A132-5F9048F1C17E}" type="presOf" srcId="{0F942C96-584C-45CD-B5A0-8B62C47CE5E0}" destId="{D324380E-9C05-4A37-8A4E-4073784A7EAA}" srcOrd="0" destOrd="0" presId="urn:microsoft.com/office/officeart/2005/8/layout/radial5"/>
    <dgm:cxn modelId="{76CC227D-145E-45AC-A61C-2EBAE7467571}" srcId="{0F942C96-584C-45CD-B5A0-8B62C47CE5E0}" destId="{1324B44A-A8D4-4CA0-804D-C1D1E7819799}" srcOrd="1" destOrd="0" parTransId="{A478873B-6423-4C87-B1CA-407C4253A986}" sibTransId="{0813C6A4-744F-45D5-8A9A-AD6CC56C5BFD}"/>
    <dgm:cxn modelId="{017631E5-52C4-43BC-A03B-5354E0CC47A9}" srcId="{0F942C96-584C-45CD-B5A0-8B62C47CE5E0}" destId="{50BAA82C-9AA8-46BC-9505-CC7D33F5EC8C}" srcOrd="0" destOrd="0" parTransId="{C12911F9-8F0E-4C2D-8958-B4E3BC660902}" sibTransId="{4FB3960B-E49C-4D51-916F-DC73C9213393}"/>
    <dgm:cxn modelId="{388E4B35-B318-4420-B968-971B1454C157}" type="presOf" srcId="{C12911F9-8F0E-4C2D-8958-B4E3BC660902}" destId="{6B0C96AF-B34B-476A-9FD8-6C843870A360}" srcOrd="0" destOrd="0" presId="urn:microsoft.com/office/officeart/2005/8/layout/radial5"/>
    <dgm:cxn modelId="{9765450D-7F4C-4F85-8509-F46E658EE055}" type="presParOf" srcId="{4A6E018B-A4F9-454D-B7BC-7925E8CBE9B1}" destId="{D324380E-9C05-4A37-8A4E-4073784A7EAA}" srcOrd="0" destOrd="0" presId="urn:microsoft.com/office/officeart/2005/8/layout/radial5"/>
    <dgm:cxn modelId="{654AC8D8-0EBF-40D1-8D14-43FB4BD55855}" type="presParOf" srcId="{4A6E018B-A4F9-454D-B7BC-7925E8CBE9B1}" destId="{6B0C96AF-B34B-476A-9FD8-6C843870A360}" srcOrd="1" destOrd="0" presId="urn:microsoft.com/office/officeart/2005/8/layout/radial5"/>
    <dgm:cxn modelId="{E9B3F72B-CB0D-48DD-BF44-2E0AD13E5DDB}" type="presParOf" srcId="{6B0C96AF-B34B-476A-9FD8-6C843870A360}" destId="{E1FCF344-DCDB-4B26-B2C7-D818C9517947}" srcOrd="0" destOrd="0" presId="urn:microsoft.com/office/officeart/2005/8/layout/radial5"/>
    <dgm:cxn modelId="{3241F8A9-08DC-4E97-A4AC-D9496C6197A5}" type="presParOf" srcId="{4A6E018B-A4F9-454D-B7BC-7925E8CBE9B1}" destId="{A85CE43B-F1BF-4878-9A2E-F323E56A03BE}" srcOrd="2" destOrd="0" presId="urn:microsoft.com/office/officeart/2005/8/layout/radial5"/>
    <dgm:cxn modelId="{3FE6C46C-353C-4E84-8F37-CEA8AD5661F1}" type="presParOf" srcId="{4A6E018B-A4F9-454D-B7BC-7925E8CBE9B1}" destId="{E65A8F25-026C-4FC0-8083-03A22EA97FE6}" srcOrd="3" destOrd="0" presId="urn:microsoft.com/office/officeart/2005/8/layout/radial5"/>
    <dgm:cxn modelId="{D235CCAA-376C-42E4-9EE7-64D6540AF09F}" type="presParOf" srcId="{E65A8F25-026C-4FC0-8083-03A22EA97FE6}" destId="{B55E0376-170E-459B-9363-DC9AA2738C74}" srcOrd="0" destOrd="0" presId="urn:microsoft.com/office/officeart/2005/8/layout/radial5"/>
    <dgm:cxn modelId="{C1FFE57F-67CE-483F-A1BC-0F95393B7BCA}" type="presParOf" srcId="{4A6E018B-A4F9-454D-B7BC-7925E8CBE9B1}" destId="{DA081D52-7DB4-443B-B49C-8E02B949936B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2906D-592E-4E18-A2D1-12D5AAC905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942C96-584C-45CD-B5A0-8B62C47CE5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dirty="0" smtClean="0"/>
            <a:t>Features of transport systems</a:t>
          </a:r>
          <a:endParaRPr lang="en-GB" sz="1800" dirty="0"/>
        </a:p>
      </dgm:t>
    </dgm:pt>
    <dgm:pt modelId="{F007EB72-B9A1-4508-B87A-312362047A69}" type="parTrans" cxnId="{E9F7AE46-1BAC-4FA0-B3E6-4D16E39F7C75}">
      <dgm:prSet/>
      <dgm:spPr/>
      <dgm:t>
        <a:bodyPr/>
        <a:lstStyle/>
        <a:p>
          <a:endParaRPr lang="en-GB"/>
        </a:p>
      </dgm:t>
    </dgm:pt>
    <dgm:pt modelId="{40738F53-5B54-4C8F-B4CE-CE8663A54759}" type="sibTrans" cxnId="{E9F7AE46-1BAC-4FA0-B3E6-4D16E39F7C75}">
      <dgm:prSet/>
      <dgm:spPr/>
      <dgm:t>
        <a:bodyPr/>
        <a:lstStyle/>
        <a:p>
          <a:endParaRPr lang="en-GB"/>
        </a:p>
      </dgm:t>
    </dgm:pt>
    <dgm:pt modelId="{50BAA82C-9AA8-46BC-9505-CC7D33F5EC8C}">
      <dgm:prSet phldrT="[Text]" custT="1"/>
      <dgm:spPr/>
      <dgm:t>
        <a:bodyPr/>
        <a:lstStyle/>
        <a:p>
          <a:r>
            <a:rPr lang="en-GB" sz="1800" dirty="0" smtClean="0"/>
            <a:t>A suitable medium</a:t>
          </a:r>
          <a:endParaRPr lang="en-GB" sz="1800" dirty="0"/>
        </a:p>
      </dgm:t>
    </dgm:pt>
    <dgm:pt modelId="{C12911F9-8F0E-4C2D-8958-B4E3BC660902}" type="parTrans" cxnId="{017631E5-52C4-43BC-A03B-5354E0CC47A9}">
      <dgm:prSet/>
      <dgm:spPr/>
      <dgm:t>
        <a:bodyPr/>
        <a:lstStyle/>
        <a:p>
          <a:endParaRPr lang="en-GB"/>
        </a:p>
      </dgm:t>
    </dgm:pt>
    <dgm:pt modelId="{4FB3960B-E49C-4D51-916F-DC73C9213393}" type="sibTrans" cxnId="{017631E5-52C4-43BC-A03B-5354E0CC47A9}">
      <dgm:prSet/>
      <dgm:spPr/>
      <dgm:t>
        <a:bodyPr/>
        <a:lstStyle/>
        <a:p>
          <a:endParaRPr lang="en-GB"/>
        </a:p>
      </dgm:t>
    </dgm:pt>
    <dgm:pt modelId="{E9827522-E53B-434B-B7D8-1140CB726CE0}">
      <dgm:prSet phldrT="[Text]" custT="1"/>
      <dgm:spPr/>
      <dgm:t>
        <a:bodyPr/>
        <a:lstStyle/>
        <a:p>
          <a:r>
            <a:rPr lang="en-GB" sz="1800" dirty="0" smtClean="0"/>
            <a:t>Vessels to carry medium</a:t>
          </a:r>
          <a:endParaRPr lang="en-GB" sz="1800" dirty="0"/>
        </a:p>
      </dgm:t>
    </dgm:pt>
    <dgm:pt modelId="{B1E78B57-E7AB-4364-8814-5D334E526867}" type="parTrans" cxnId="{0C49EB22-AD2B-4982-BFE6-AFA88DDCC90A}">
      <dgm:prSet/>
      <dgm:spPr/>
      <dgm:t>
        <a:bodyPr/>
        <a:lstStyle/>
        <a:p>
          <a:endParaRPr lang="en-GB"/>
        </a:p>
      </dgm:t>
    </dgm:pt>
    <dgm:pt modelId="{E5B78B04-6E0D-4DF2-983C-DC1F0635D55F}" type="sibTrans" cxnId="{0C49EB22-AD2B-4982-BFE6-AFA88DDCC90A}">
      <dgm:prSet/>
      <dgm:spPr/>
      <dgm:t>
        <a:bodyPr/>
        <a:lstStyle/>
        <a:p>
          <a:endParaRPr lang="en-GB"/>
        </a:p>
      </dgm:t>
    </dgm:pt>
    <dgm:pt modelId="{1324B44A-A8D4-4CA0-804D-C1D1E7819799}">
      <dgm:prSet phldrT="[Text]" custT="1"/>
      <dgm:spPr/>
      <dgm:t>
        <a:bodyPr/>
        <a:lstStyle/>
        <a:p>
          <a:r>
            <a:rPr lang="en-GB" sz="1800" dirty="0" smtClean="0"/>
            <a:t>A pump to push fluid round under pressure</a:t>
          </a:r>
          <a:endParaRPr lang="en-GB" sz="1800" dirty="0"/>
        </a:p>
      </dgm:t>
    </dgm:pt>
    <dgm:pt modelId="{0813C6A4-744F-45D5-8A9A-AD6CC56C5BFD}" type="sibTrans" cxnId="{76CC227D-145E-45AC-A61C-2EBAE7467571}">
      <dgm:prSet/>
      <dgm:spPr/>
      <dgm:t>
        <a:bodyPr/>
        <a:lstStyle/>
        <a:p>
          <a:endParaRPr lang="en-GB"/>
        </a:p>
      </dgm:t>
    </dgm:pt>
    <dgm:pt modelId="{A478873B-6423-4C87-B1CA-407C4253A986}" type="parTrans" cxnId="{76CC227D-145E-45AC-A61C-2EBAE7467571}">
      <dgm:prSet/>
      <dgm:spPr/>
      <dgm:t>
        <a:bodyPr/>
        <a:lstStyle/>
        <a:p>
          <a:endParaRPr lang="en-GB"/>
        </a:p>
      </dgm:t>
    </dgm:pt>
    <dgm:pt modelId="{4A6E018B-A4F9-454D-B7BC-7925E8CBE9B1}" type="pres">
      <dgm:prSet presAssocID="{8842906D-592E-4E18-A2D1-12D5AAC905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24380E-9C05-4A37-8A4E-4073784A7EAA}" type="pres">
      <dgm:prSet presAssocID="{0F942C96-584C-45CD-B5A0-8B62C47CE5E0}" presName="centerShape" presStyleLbl="node0" presStyleIdx="0" presStyleCnt="1" custScaleX="119405" custScaleY="126670"/>
      <dgm:spPr/>
      <dgm:t>
        <a:bodyPr/>
        <a:lstStyle/>
        <a:p>
          <a:endParaRPr lang="en-GB"/>
        </a:p>
      </dgm:t>
    </dgm:pt>
    <dgm:pt modelId="{6B0C96AF-B34B-476A-9FD8-6C843870A360}" type="pres">
      <dgm:prSet presAssocID="{C12911F9-8F0E-4C2D-8958-B4E3BC660902}" presName="parTrans" presStyleLbl="sibTrans2D1" presStyleIdx="0" presStyleCnt="3"/>
      <dgm:spPr/>
      <dgm:t>
        <a:bodyPr/>
        <a:lstStyle/>
        <a:p>
          <a:endParaRPr lang="en-GB"/>
        </a:p>
      </dgm:t>
    </dgm:pt>
    <dgm:pt modelId="{E1FCF344-DCDB-4B26-B2C7-D818C9517947}" type="pres">
      <dgm:prSet presAssocID="{C12911F9-8F0E-4C2D-8958-B4E3BC66090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85CE43B-F1BF-4878-9A2E-F323E56A03BE}" type="pres">
      <dgm:prSet presAssocID="{50BAA82C-9AA8-46BC-9505-CC7D33F5EC8C}" presName="node" presStyleLbl="node1" presStyleIdx="0" presStyleCnt="3" custScaleX="134452" custScaleY="6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A8F25-026C-4FC0-8083-03A22EA97FE6}" type="pres">
      <dgm:prSet presAssocID="{A478873B-6423-4C87-B1CA-407C4253A986}" presName="parTrans" presStyleLbl="sibTrans2D1" presStyleIdx="1" presStyleCnt="3"/>
      <dgm:spPr/>
      <dgm:t>
        <a:bodyPr/>
        <a:lstStyle/>
        <a:p>
          <a:endParaRPr lang="en-GB"/>
        </a:p>
      </dgm:t>
    </dgm:pt>
    <dgm:pt modelId="{B55E0376-170E-459B-9363-DC9AA2738C74}" type="pres">
      <dgm:prSet presAssocID="{A478873B-6423-4C87-B1CA-407C4253A986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081D52-7DB4-443B-B49C-8E02B949936B}" type="pres">
      <dgm:prSet presAssocID="{1324B44A-A8D4-4CA0-804D-C1D1E7819799}" presName="node" presStyleLbl="node1" presStyleIdx="1" presStyleCnt="3" custScaleX="137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F176A6-C812-40E2-B46F-AC6602A29860}" type="pres">
      <dgm:prSet presAssocID="{B1E78B57-E7AB-4364-8814-5D334E526867}" presName="parTrans" presStyleLbl="sibTrans2D1" presStyleIdx="2" presStyleCnt="3"/>
      <dgm:spPr/>
      <dgm:t>
        <a:bodyPr/>
        <a:lstStyle/>
        <a:p>
          <a:endParaRPr lang="en-GB"/>
        </a:p>
      </dgm:t>
    </dgm:pt>
    <dgm:pt modelId="{35AC098B-5835-478B-9D28-9B80CDF4735A}" type="pres">
      <dgm:prSet presAssocID="{B1E78B57-E7AB-4364-8814-5D334E526867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2629AC2E-2036-463F-8E81-202A82BEEDAC}" type="pres">
      <dgm:prSet presAssocID="{E9827522-E53B-434B-B7D8-1140CB726CE0}" presName="node" presStyleLbl="node1" presStyleIdx="2" presStyleCnt="3" custScaleX="131000" custRadScaleRad="101234" custRadScaleInc="-3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D71291-B6D2-4675-8A85-F7CB76B77F19}" type="presOf" srcId="{1324B44A-A8D4-4CA0-804D-C1D1E7819799}" destId="{DA081D52-7DB4-443B-B49C-8E02B949936B}" srcOrd="0" destOrd="0" presId="urn:microsoft.com/office/officeart/2005/8/layout/radial5"/>
    <dgm:cxn modelId="{CC1FA752-D389-4715-B0AD-7B65E7436EBA}" type="presOf" srcId="{B1E78B57-E7AB-4364-8814-5D334E526867}" destId="{DFF176A6-C812-40E2-B46F-AC6602A29860}" srcOrd="0" destOrd="0" presId="urn:microsoft.com/office/officeart/2005/8/layout/radial5"/>
    <dgm:cxn modelId="{E9F7AE46-1BAC-4FA0-B3E6-4D16E39F7C75}" srcId="{8842906D-592E-4E18-A2D1-12D5AAC905A0}" destId="{0F942C96-584C-45CD-B5A0-8B62C47CE5E0}" srcOrd="0" destOrd="0" parTransId="{F007EB72-B9A1-4508-B87A-312362047A69}" sibTransId="{40738F53-5B54-4C8F-B4CE-CE8663A54759}"/>
    <dgm:cxn modelId="{76CC227D-145E-45AC-A61C-2EBAE7467571}" srcId="{0F942C96-584C-45CD-B5A0-8B62C47CE5E0}" destId="{1324B44A-A8D4-4CA0-804D-C1D1E7819799}" srcOrd="1" destOrd="0" parTransId="{A478873B-6423-4C87-B1CA-407C4253A986}" sibTransId="{0813C6A4-744F-45D5-8A9A-AD6CC56C5BFD}"/>
    <dgm:cxn modelId="{3E6B4CC3-5906-4655-BF71-83137C5E1598}" type="presOf" srcId="{A478873B-6423-4C87-B1CA-407C4253A986}" destId="{B55E0376-170E-459B-9363-DC9AA2738C74}" srcOrd="1" destOrd="0" presId="urn:microsoft.com/office/officeart/2005/8/layout/radial5"/>
    <dgm:cxn modelId="{0C49EB22-AD2B-4982-BFE6-AFA88DDCC90A}" srcId="{0F942C96-584C-45CD-B5A0-8B62C47CE5E0}" destId="{E9827522-E53B-434B-B7D8-1140CB726CE0}" srcOrd="2" destOrd="0" parTransId="{B1E78B57-E7AB-4364-8814-5D334E526867}" sibTransId="{E5B78B04-6E0D-4DF2-983C-DC1F0635D55F}"/>
    <dgm:cxn modelId="{CDD6B050-03A7-4841-B9E5-8CC7B702FF3E}" type="presOf" srcId="{C12911F9-8F0E-4C2D-8958-B4E3BC660902}" destId="{6B0C96AF-B34B-476A-9FD8-6C843870A360}" srcOrd="0" destOrd="0" presId="urn:microsoft.com/office/officeart/2005/8/layout/radial5"/>
    <dgm:cxn modelId="{56F5F3AC-9B96-498F-BB4A-1FFFB90A0C65}" type="presOf" srcId="{C12911F9-8F0E-4C2D-8958-B4E3BC660902}" destId="{E1FCF344-DCDB-4B26-B2C7-D818C9517947}" srcOrd="1" destOrd="0" presId="urn:microsoft.com/office/officeart/2005/8/layout/radial5"/>
    <dgm:cxn modelId="{C248C12E-9A12-418E-AA8B-E7693708689A}" type="presOf" srcId="{50BAA82C-9AA8-46BC-9505-CC7D33F5EC8C}" destId="{A85CE43B-F1BF-4878-9A2E-F323E56A03BE}" srcOrd="0" destOrd="0" presId="urn:microsoft.com/office/officeart/2005/8/layout/radial5"/>
    <dgm:cxn modelId="{C1BB29B1-C73F-42E9-A207-1846AE36DCEA}" type="presOf" srcId="{B1E78B57-E7AB-4364-8814-5D334E526867}" destId="{35AC098B-5835-478B-9D28-9B80CDF4735A}" srcOrd="1" destOrd="0" presId="urn:microsoft.com/office/officeart/2005/8/layout/radial5"/>
    <dgm:cxn modelId="{50FC8135-D357-4764-A5BF-D4B1E1D90842}" type="presOf" srcId="{E9827522-E53B-434B-B7D8-1140CB726CE0}" destId="{2629AC2E-2036-463F-8E81-202A82BEEDAC}" srcOrd="0" destOrd="0" presId="urn:microsoft.com/office/officeart/2005/8/layout/radial5"/>
    <dgm:cxn modelId="{DD90D033-7C12-4197-9A65-FE1B0EAEC5D9}" type="presOf" srcId="{8842906D-592E-4E18-A2D1-12D5AAC905A0}" destId="{4A6E018B-A4F9-454D-B7BC-7925E8CBE9B1}" srcOrd="0" destOrd="0" presId="urn:microsoft.com/office/officeart/2005/8/layout/radial5"/>
    <dgm:cxn modelId="{017631E5-52C4-43BC-A03B-5354E0CC47A9}" srcId="{0F942C96-584C-45CD-B5A0-8B62C47CE5E0}" destId="{50BAA82C-9AA8-46BC-9505-CC7D33F5EC8C}" srcOrd="0" destOrd="0" parTransId="{C12911F9-8F0E-4C2D-8958-B4E3BC660902}" sibTransId="{4FB3960B-E49C-4D51-916F-DC73C9213393}"/>
    <dgm:cxn modelId="{971676BD-ECBB-4EB1-94AE-70D69A371707}" type="presOf" srcId="{0F942C96-584C-45CD-B5A0-8B62C47CE5E0}" destId="{D324380E-9C05-4A37-8A4E-4073784A7EAA}" srcOrd="0" destOrd="0" presId="urn:microsoft.com/office/officeart/2005/8/layout/radial5"/>
    <dgm:cxn modelId="{BC2AC3DA-4443-4C7B-AAC3-322A1D1928D0}" type="presOf" srcId="{A478873B-6423-4C87-B1CA-407C4253A986}" destId="{E65A8F25-026C-4FC0-8083-03A22EA97FE6}" srcOrd="0" destOrd="0" presId="urn:microsoft.com/office/officeart/2005/8/layout/radial5"/>
    <dgm:cxn modelId="{F5B3B89E-B059-4A9A-9203-079594B71166}" type="presParOf" srcId="{4A6E018B-A4F9-454D-B7BC-7925E8CBE9B1}" destId="{D324380E-9C05-4A37-8A4E-4073784A7EAA}" srcOrd="0" destOrd="0" presId="urn:microsoft.com/office/officeart/2005/8/layout/radial5"/>
    <dgm:cxn modelId="{0D7DF67E-7B21-4B7C-9654-F517F7454604}" type="presParOf" srcId="{4A6E018B-A4F9-454D-B7BC-7925E8CBE9B1}" destId="{6B0C96AF-B34B-476A-9FD8-6C843870A360}" srcOrd="1" destOrd="0" presId="urn:microsoft.com/office/officeart/2005/8/layout/radial5"/>
    <dgm:cxn modelId="{93E5ADFC-2746-4CD7-B9EB-624D8F759AB1}" type="presParOf" srcId="{6B0C96AF-B34B-476A-9FD8-6C843870A360}" destId="{E1FCF344-DCDB-4B26-B2C7-D818C9517947}" srcOrd="0" destOrd="0" presId="urn:microsoft.com/office/officeart/2005/8/layout/radial5"/>
    <dgm:cxn modelId="{596F4F55-02D7-4FD8-8974-C52D2E9D7D7F}" type="presParOf" srcId="{4A6E018B-A4F9-454D-B7BC-7925E8CBE9B1}" destId="{A85CE43B-F1BF-4878-9A2E-F323E56A03BE}" srcOrd="2" destOrd="0" presId="urn:microsoft.com/office/officeart/2005/8/layout/radial5"/>
    <dgm:cxn modelId="{BAE99E83-FA92-46A9-9CF3-ABEF70B63D8D}" type="presParOf" srcId="{4A6E018B-A4F9-454D-B7BC-7925E8CBE9B1}" destId="{E65A8F25-026C-4FC0-8083-03A22EA97FE6}" srcOrd="3" destOrd="0" presId="urn:microsoft.com/office/officeart/2005/8/layout/radial5"/>
    <dgm:cxn modelId="{F008D0B0-07CC-48C6-BF61-C5A967CFC3DB}" type="presParOf" srcId="{E65A8F25-026C-4FC0-8083-03A22EA97FE6}" destId="{B55E0376-170E-459B-9363-DC9AA2738C74}" srcOrd="0" destOrd="0" presId="urn:microsoft.com/office/officeart/2005/8/layout/radial5"/>
    <dgm:cxn modelId="{C3803B5B-ABAE-42FA-99A2-03CD107183AE}" type="presParOf" srcId="{4A6E018B-A4F9-454D-B7BC-7925E8CBE9B1}" destId="{DA081D52-7DB4-443B-B49C-8E02B949936B}" srcOrd="4" destOrd="0" presId="urn:microsoft.com/office/officeart/2005/8/layout/radial5"/>
    <dgm:cxn modelId="{9D1C0A87-F539-46DB-94F2-9921B3A07927}" type="presParOf" srcId="{4A6E018B-A4F9-454D-B7BC-7925E8CBE9B1}" destId="{DFF176A6-C812-40E2-B46F-AC6602A29860}" srcOrd="5" destOrd="0" presId="urn:microsoft.com/office/officeart/2005/8/layout/radial5"/>
    <dgm:cxn modelId="{12031FC3-44BD-4678-B9F6-619E24DA9EC6}" type="presParOf" srcId="{DFF176A6-C812-40E2-B46F-AC6602A29860}" destId="{35AC098B-5835-478B-9D28-9B80CDF4735A}" srcOrd="0" destOrd="0" presId="urn:microsoft.com/office/officeart/2005/8/layout/radial5"/>
    <dgm:cxn modelId="{2AEFD92A-1CC1-440C-B1CB-61E3AF0BFF21}" type="presParOf" srcId="{4A6E018B-A4F9-454D-B7BC-7925E8CBE9B1}" destId="{2629AC2E-2036-463F-8E81-202A82BEEDA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2906D-592E-4E18-A2D1-12D5AAC905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942C96-584C-45CD-B5A0-8B62C47CE5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dirty="0" smtClean="0"/>
            <a:t>Features of transport systems</a:t>
          </a:r>
          <a:endParaRPr lang="en-GB" sz="1800" dirty="0"/>
        </a:p>
      </dgm:t>
    </dgm:pt>
    <dgm:pt modelId="{F007EB72-B9A1-4508-B87A-312362047A69}" type="parTrans" cxnId="{E9F7AE46-1BAC-4FA0-B3E6-4D16E39F7C75}">
      <dgm:prSet/>
      <dgm:spPr/>
      <dgm:t>
        <a:bodyPr/>
        <a:lstStyle/>
        <a:p>
          <a:endParaRPr lang="en-GB"/>
        </a:p>
      </dgm:t>
    </dgm:pt>
    <dgm:pt modelId="{40738F53-5B54-4C8F-B4CE-CE8663A54759}" type="sibTrans" cxnId="{E9F7AE46-1BAC-4FA0-B3E6-4D16E39F7C75}">
      <dgm:prSet/>
      <dgm:spPr/>
      <dgm:t>
        <a:bodyPr/>
        <a:lstStyle/>
        <a:p>
          <a:endParaRPr lang="en-GB"/>
        </a:p>
      </dgm:t>
    </dgm:pt>
    <dgm:pt modelId="{50BAA82C-9AA8-46BC-9505-CC7D33F5EC8C}">
      <dgm:prSet phldrT="[Text]" custT="1"/>
      <dgm:spPr/>
      <dgm:t>
        <a:bodyPr/>
        <a:lstStyle/>
        <a:p>
          <a:r>
            <a:rPr lang="en-GB" sz="1800" dirty="0" smtClean="0"/>
            <a:t>A suitable medium</a:t>
          </a:r>
          <a:endParaRPr lang="en-GB" sz="1800" dirty="0"/>
        </a:p>
      </dgm:t>
    </dgm:pt>
    <dgm:pt modelId="{C12911F9-8F0E-4C2D-8958-B4E3BC660902}" type="parTrans" cxnId="{017631E5-52C4-43BC-A03B-5354E0CC47A9}">
      <dgm:prSet/>
      <dgm:spPr/>
      <dgm:t>
        <a:bodyPr/>
        <a:lstStyle/>
        <a:p>
          <a:endParaRPr lang="en-GB"/>
        </a:p>
      </dgm:t>
    </dgm:pt>
    <dgm:pt modelId="{4FB3960B-E49C-4D51-916F-DC73C9213393}" type="sibTrans" cxnId="{017631E5-52C4-43BC-A03B-5354E0CC47A9}">
      <dgm:prSet/>
      <dgm:spPr/>
      <dgm:t>
        <a:bodyPr/>
        <a:lstStyle/>
        <a:p>
          <a:endParaRPr lang="en-GB"/>
        </a:p>
      </dgm:t>
    </dgm:pt>
    <dgm:pt modelId="{9449083C-D74C-4B7B-8AA6-E303532D3A40}">
      <dgm:prSet phldrT="[Text]" custT="1"/>
      <dgm:spPr/>
      <dgm:t>
        <a:bodyPr/>
        <a:lstStyle/>
        <a:p>
          <a:r>
            <a:rPr lang="en-GB" sz="1800" dirty="0" smtClean="0"/>
            <a:t>Method to maintain the flow in one direction</a:t>
          </a:r>
          <a:endParaRPr lang="en-GB" sz="1800" dirty="0"/>
        </a:p>
      </dgm:t>
    </dgm:pt>
    <dgm:pt modelId="{F31EA889-6100-4D1C-BAF4-1232AEF3221D}" type="parTrans" cxnId="{28F41D70-9A6A-47D3-8C9F-1213E6A9DBB4}">
      <dgm:prSet/>
      <dgm:spPr/>
      <dgm:t>
        <a:bodyPr/>
        <a:lstStyle/>
        <a:p>
          <a:endParaRPr lang="en-GB"/>
        </a:p>
      </dgm:t>
    </dgm:pt>
    <dgm:pt modelId="{D56BD45B-6391-4C0F-AD48-53D9B1B8948D}" type="sibTrans" cxnId="{28F41D70-9A6A-47D3-8C9F-1213E6A9DBB4}">
      <dgm:prSet/>
      <dgm:spPr/>
      <dgm:t>
        <a:bodyPr/>
        <a:lstStyle/>
        <a:p>
          <a:endParaRPr lang="en-GB"/>
        </a:p>
      </dgm:t>
    </dgm:pt>
    <dgm:pt modelId="{E9827522-E53B-434B-B7D8-1140CB726CE0}">
      <dgm:prSet phldrT="[Text]" custT="1"/>
      <dgm:spPr/>
      <dgm:t>
        <a:bodyPr/>
        <a:lstStyle/>
        <a:p>
          <a:r>
            <a:rPr lang="en-GB" sz="1800" dirty="0" smtClean="0"/>
            <a:t>Vessels to carry medium</a:t>
          </a:r>
          <a:endParaRPr lang="en-GB" sz="1800" dirty="0"/>
        </a:p>
      </dgm:t>
    </dgm:pt>
    <dgm:pt modelId="{B1E78B57-E7AB-4364-8814-5D334E526867}" type="parTrans" cxnId="{0C49EB22-AD2B-4982-BFE6-AFA88DDCC90A}">
      <dgm:prSet/>
      <dgm:spPr/>
      <dgm:t>
        <a:bodyPr/>
        <a:lstStyle/>
        <a:p>
          <a:endParaRPr lang="en-GB"/>
        </a:p>
      </dgm:t>
    </dgm:pt>
    <dgm:pt modelId="{E5B78B04-6E0D-4DF2-983C-DC1F0635D55F}" type="sibTrans" cxnId="{0C49EB22-AD2B-4982-BFE6-AFA88DDCC90A}">
      <dgm:prSet/>
      <dgm:spPr/>
      <dgm:t>
        <a:bodyPr/>
        <a:lstStyle/>
        <a:p>
          <a:endParaRPr lang="en-GB"/>
        </a:p>
      </dgm:t>
    </dgm:pt>
    <dgm:pt modelId="{1324B44A-A8D4-4CA0-804D-C1D1E7819799}">
      <dgm:prSet phldrT="[Text]" custT="1"/>
      <dgm:spPr/>
      <dgm:t>
        <a:bodyPr/>
        <a:lstStyle/>
        <a:p>
          <a:r>
            <a:rPr lang="en-GB" sz="1800" dirty="0" smtClean="0"/>
            <a:t>A pump to push fluid round under pressure</a:t>
          </a:r>
          <a:endParaRPr lang="en-GB" sz="1800" dirty="0"/>
        </a:p>
      </dgm:t>
    </dgm:pt>
    <dgm:pt modelId="{0813C6A4-744F-45D5-8A9A-AD6CC56C5BFD}" type="sibTrans" cxnId="{76CC227D-145E-45AC-A61C-2EBAE7467571}">
      <dgm:prSet/>
      <dgm:spPr/>
      <dgm:t>
        <a:bodyPr/>
        <a:lstStyle/>
        <a:p>
          <a:endParaRPr lang="en-GB"/>
        </a:p>
      </dgm:t>
    </dgm:pt>
    <dgm:pt modelId="{A478873B-6423-4C87-B1CA-407C4253A986}" type="parTrans" cxnId="{76CC227D-145E-45AC-A61C-2EBAE7467571}">
      <dgm:prSet/>
      <dgm:spPr/>
      <dgm:t>
        <a:bodyPr/>
        <a:lstStyle/>
        <a:p>
          <a:endParaRPr lang="en-GB"/>
        </a:p>
      </dgm:t>
    </dgm:pt>
    <dgm:pt modelId="{4A6E018B-A4F9-454D-B7BC-7925E8CBE9B1}" type="pres">
      <dgm:prSet presAssocID="{8842906D-592E-4E18-A2D1-12D5AAC905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24380E-9C05-4A37-8A4E-4073784A7EAA}" type="pres">
      <dgm:prSet presAssocID="{0F942C96-584C-45CD-B5A0-8B62C47CE5E0}" presName="centerShape" presStyleLbl="node0" presStyleIdx="0" presStyleCnt="1" custScaleX="119405" custScaleY="126670"/>
      <dgm:spPr/>
      <dgm:t>
        <a:bodyPr/>
        <a:lstStyle/>
        <a:p>
          <a:endParaRPr lang="en-GB"/>
        </a:p>
      </dgm:t>
    </dgm:pt>
    <dgm:pt modelId="{6B0C96AF-B34B-476A-9FD8-6C843870A360}" type="pres">
      <dgm:prSet presAssocID="{C12911F9-8F0E-4C2D-8958-B4E3BC660902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1FCF344-DCDB-4B26-B2C7-D818C9517947}" type="pres">
      <dgm:prSet presAssocID="{C12911F9-8F0E-4C2D-8958-B4E3BC66090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85CE43B-F1BF-4878-9A2E-F323E56A03BE}" type="pres">
      <dgm:prSet presAssocID="{50BAA82C-9AA8-46BC-9505-CC7D33F5EC8C}" presName="node" presStyleLbl="node1" presStyleIdx="0" presStyleCnt="4" custScaleX="134452" custScaleY="6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A8F25-026C-4FC0-8083-03A22EA97FE6}" type="pres">
      <dgm:prSet presAssocID="{A478873B-6423-4C87-B1CA-407C4253A986}" presName="parTrans" presStyleLbl="sibTrans2D1" presStyleIdx="1" presStyleCnt="4"/>
      <dgm:spPr/>
      <dgm:t>
        <a:bodyPr/>
        <a:lstStyle/>
        <a:p>
          <a:endParaRPr lang="en-GB"/>
        </a:p>
      </dgm:t>
    </dgm:pt>
    <dgm:pt modelId="{B55E0376-170E-459B-9363-DC9AA2738C74}" type="pres">
      <dgm:prSet presAssocID="{A478873B-6423-4C87-B1CA-407C4253A986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A081D52-7DB4-443B-B49C-8E02B949936B}" type="pres">
      <dgm:prSet presAssocID="{1324B44A-A8D4-4CA0-804D-C1D1E7819799}" presName="node" presStyleLbl="node1" presStyleIdx="1" presStyleCnt="4" custScaleX="137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0B295-9FA6-43EC-BAB2-40D6C428D2FC}" type="pres">
      <dgm:prSet presAssocID="{F31EA889-6100-4D1C-BAF4-1232AEF3221D}" presName="parTrans" presStyleLbl="sibTrans2D1" presStyleIdx="2" presStyleCnt="4"/>
      <dgm:spPr/>
      <dgm:t>
        <a:bodyPr/>
        <a:lstStyle/>
        <a:p>
          <a:endParaRPr lang="en-GB"/>
        </a:p>
      </dgm:t>
    </dgm:pt>
    <dgm:pt modelId="{6EDCCC4F-2F55-4D3A-A08F-190AF9F207BF}" type="pres">
      <dgm:prSet presAssocID="{F31EA889-6100-4D1C-BAF4-1232AEF3221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9FDFD2B-0A41-474D-BB19-858167C1D94F}" type="pres">
      <dgm:prSet presAssocID="{9449083C-D74C-4B7B-8AA6-E303532D3A40}" presName="node" presStyleLbl="node1" presStyleIdx="2" presStyleCnt="4" custScaleX="133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F176A6-C812-40E2-B46F-AC6602A29860}" type="pres">
      <dgm:prSet presAssocID="{B1E78B57-E7AB-4364-8814-5D334E526867}" presName="parTrans" presStyleLbl="sibTrans2D1" presStyleIdx="3" presStyleCnt="4"/>
      <dgm:spPr/>
      <dgm:t>
        <a:bodyPr/>
        <a:lstStyle/>
        <a:p>
          <a:endParaRPr lang="en-GB"/>
        </a:p>
      </dgm:t>
    </dgm:pt>
    <dgm:pt modelId="{35AC098B-5835-478B-9D28-9B80CDF4735A}" type="pres">
      <dgm:prSet presAssocID="{B1E78B57-E7AB-4364-8814-5D334E526867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629AC2E-2036-463F-8E81-202A82BEEDAC}" type="pres">
      <dgm:prSet presAssocID="{E9827522-E53B-434B-B7D8-1140CB726CE0}" presName="node" presStyleLbl="node1" presStyleIdx="3" presStyleCnt="4" custScaleX="131000" custRadScaleRad="101234" custRadScaleInc="-3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FB455F-123D-4F38-B472-10C4E2378D22}" type="presOf" srcId="{8842906D-592E-4E18-A2D1-12D5AAC905A0}" destId="{4A6E018B-A4F9-454D-B7BC-7925E8CBE9B1}" srcOrd="0" destOrd="0" presId="urn:microsoft.com/office/officeart/2005/8/layout/radial5"/>
    <dgm:cxn modelId="{0C46B90F-E207-40DE-BF07-46231FEE8969}" type="presOf" srcId="{E9827522-E53B-434B-B7D8-1140CB726CE0}" destId="{2629AC2E-2036-463F-8E81-202A82BEEDAC}" srcOrd="0" destOrd="0" presId="urn:microsoft.com/office/officeart/2005/8/layout/radial5"/>
    <dgm:cxn modelId="{958967D1-09B2-4B54-BA56-3CAE9297B1EF}" type="presOf" srcId="{C12911F9-8F0E-4C2D-8958-B4E3BC660902}" destId="{E1FCF344-DCDB-4B26-B2C7-D818C9517947}" srcOrd="1" destOrd="0" presId="urn:microsoft.com/office/officeart/2005/8/layout/radial5"/>
    <dgm:cxn modelId="{8639E9F0-7152-4CD5-8BA8-2E15415F17C8}" type="presOf" srcId="{F31EA889-6100-4D1C-BAF4-1232AEF3221D}" destId="{6EDCCC4F-2F55-4D3A-A08F-190AF9F207BF}" srcOrd="1" destOrd="0" presId="urn:microsoft.com/office/officeart/2005/8/layout/radial5"/>
    <dgm:cxn modelId="{CA749754-CA9A-4388-A140-D3ADCC74ECA7}" type="presOf" srcId="{A478873B-6423-4C87-B1CA-407C4253A986}" destId="{B55E0376-170E-459B-9363-DC9AA2738C74}" srcOrd="1" destOrd="0" presId="urn:microsoft.com/office/officeart/2005/8/layout/radial5"/>
    <dgm:cxn modelId="{E9F7AE46-1BAC-4FA0-B3E6-4D16E39F7C75}" srcId="{8842906D-592E-4E18-A2D1-12D5AAC905A0}" destId="{0F942C96-584C-45CD-B5A0-8B62C47CE5E0}" srcOrd="0" destOrd="0" parTransId="{F007EB72-B9A1-4508-B87A-312362047A69}" sibTransId="{40738F53-5B54-4C8F-B4CE-CE8663A54759}"/>
    <dgm:cxn modelId="{30A04D22-1B86-417D-AD93-2BAA87A4F143}" type="presOf" srcId="{1324B44A-A8D4-4CA0-804D-C1D1E7819799}" destId="{DA081D52-7DB4-443B-B49C-8E02B949936B}" srcOrd="0" destOrd="0" presId="urn:microsoft.com/office/officeart/2005/8/layout/radial5"/>
    <dgm:cxn modelId="{883253CE-C5BE-417F-A34B-49558010567E}" type="presOf" srcId="{B1E78B57-E7AB-4364-8814-5D334E526867}" destId="{35AC098B-5835-478B-9D28-9B80CDF4735A}" srcOrd="1" destOrd="0" presId="urn:microsoft.com/office/officeart/2005/8/layout/radial5"/>
    <dgm:cxn modelId="{6BAA4E57-0F53-4E59-9C2D-DF871CFBF794}" type="presOf" srcId="{9449083C-D74C-4B7B-8AA6-E303532D3A40}" destId="{29FDFD2B-0A41-474D-BB19-858167C1D94F}" srcOrd="0" destOrd="0" presId="urn:microsoft.com/office/officeart/2005/8/layout/radial5"/>
    <dgm:cxn modelId="{76CC227D-145E-45AC-A61C-2EBAE7467571}" srcId="{0F942C96-584C-45CD-B5A0-8B62C47CE5E0}" destId="{1324B44A-A8D4-4CA0-804D-C1D1E7819799}" srcOrd="1" destOrd="0" parTransId="{A478873B-6423-4C87-B1CA-407C4253A986}" sibTransId="{0813C6A4-744F-45D5-8A9A-AD6CC56C5BFD}"/>
    <dgm:cxn modelId="{0C49EB22-AD2B-4982-BFE6-AFA88DDCC90A}" srcId="{0F942C96-584C-45CD-B5A0-8B62C47CE5E0}" destId="{E9827522-E53B-434B-B7D8-1140CB726CE0}" srcOrd="3" destOrd="0" parTransId="{B1E78B57-E7AB-4364-8814-5D334E526867}" sibTransId="{E5B78B04-6E0D-4DF2-983C-DC1F0635D55F}"/>
    <dgm:cxn modelId="{28F41D70-9A6A-47D3-8C9F-1213E6A9DBB4}" srcId="{0F942C96-584C-45CD-B5A0-8B62C47CE5E0}" destId="{9449083C-D74C-4B7B-8AA6-E303532D3A40}" srcOrd="2" destOrd="0" parTransId="{F31EA889-6100-4D1C-BAF4-1232AEF3221D}" sibTransId="{D56BD45B-6391-4C0F-AD48-53D9B1B8948D}"/>
    <dgm:cxn modelId="{EA19E4C0-A85A-4E0C-9112-F77428DCA110}" type="presOf" srcId="{B1E78B57-E7AB-4364-8814-5D334E526867}" destId="{DFF176A6-C812-40E2-B46F-AC6602A29860}" srcOrd="0" destOrd="0" presId="urn:microsoft.com/office/officeart/2005/8/layout/radial5"/>
    <dgm:cxn modelId="{5EF1D9FD-F072-4645-8595-C98FAE11074B}" type="presOf" srcId="{F31EA889-6100-4D1C-BAF4-1232AEF3221D}" destId="{7240B295-9FA6-43EC-BAB2-40D6C428D2FC}" srcOrd="0" destOrd="0" presId="urn:microsoft.com/office/officeart/2005/8/layout/radial5"/>
    <dgm:cxn modelId="{32824E44-95DA-497A-A598-F016E668AB09}" type="presOf" srcId="{0F942C96-584C-45CD-B5A0-8B62C47CE5E0}" destId="{D324380E-9C05-4A37-8A4E-4073784A7EAA}" srcOrd="0" destOrd="0" presId="urn:microsoft.com/office/officeart/2005/8/layout/radial5"/>
    <dgm:cxn modelId="{AAEB5DA7-63A0-4F65-AE85-70046236FB55}" type="presOf" srcId="{50BAA82C-9AA8-46BC-9505-CC7D33F5EC8C}" destId="{A85CE43B-F1BF-4878-9A2E-F323E56A03BE}" srcOrd="0" destOrd="0" presId="urn:microsoft.com/office/officeart/2005/8/layout/radial5"/>
    <dgm:cxn modelId="{017631E5-52C4-43BC-A03B-5354E0CC47A9}" srcId="{0F942C96-584C-45CD-B5A0-8B62C47CE5E0}" destId="{50BAA82C-9AA8-46BC-9505-CC7D33F5EC8C}" srcOrd="0" destOrd="0" parTransId="{C12911F9-8F0E-4C2D-8958-B4E3BC660902}" sibTransId="{4FB3960B-E49C-4D51-916F-DC73C9213393}"/>
    <dgm:cxn modelId="{98A30C43-2AF4-42D1-81E8-26EBE29574B7}" type="presOf" srcId="{A478873B-6423-4C87-B1CA-407C4253A986}" destId="{E65A8F25-026C-4FC0-8083-03A22EA97FE6}" srcOrd="0" destOrd="0" presId="urn:microsoft.com/office/officeart/2005/8/layout/radial5"/>
    <dgm:cxn modelId="{737D3F9C-370D-46A8-A6B9-A83174B9F0BC}" type="presOf" srcId="{C12911F9-8F0E-4C2D-8958-B4E3BC660902}" destId="{6B0C96AF-B34B-476A-9FD8-6C843870A360}" srcOrd="0" destOrd="0" presId="urn:microsoft.com/office/officeart/2005/8/layout/radial5"/>
    <dgm:cxn modelId="{4ACF5972-30AA-4800-97CF-63229C75ECD1}" type="presParOf" srcId="{4A6E018B-A4F9-454D-B7BC-7925E8CBE9B1}" destId="{D324380E-9C05-4A37-8A4E-4073784A7EAA}" srcOrd="0" destOrd="0" presId="urn:microsoft.com/office/officeart/2005/8/layout/radial5"/>
    <dgm:cxn modelId="{9DF6E1F5-8845-4D4C-806F-00C787D21BD6}" type="presParOf" srcId="{4A6E018B-A4F9-454D-B7BC-7925E8CBE9B1}" destId="{6B0C96AF-B34B-476A-9FD8-6C843870A360}" srcOrd="1" destOrd="0" presId="urn:microsoft.com/office/officeart/2005/8/layout/radial5"/>
    <dgm:cxn modelId="{9E456C16-EB91-42EF-9230-7CDBA0BD7503}" type="presParOf" srcId="{6B0C96AF-B34B-476A-9FD8-6C843870A360}" destId="{E1FCF344-DCDB-4B26-B2C7-D818C9517947}" srcOrd="0" destOrd="0" presId="urn:microsoft.com/office/officeart/2005/8/layout/radial5"/>
    <dgm:cxn modelId="{BD0C1853-42B3-4933-A4C5-ED2EB1FD08BD}" type="presParOf" srcId="{4A6E018B-A4F9-454D-B7BC-7925E8CBE9B1}" destId="{A85CE43B-F1BF-4878-9A2E-F323E56A03BE}" srcOrd="2" destOrd="0" presId="urn:microsoft.com/office/officeart/2005/8/layout/radial5"/>
    <dgm:cxn modelId="{9BA3F9D5-B471-4F3B-916A-C904F3DA5FC1}" type="presParOf" srcId="{4A6E018B-A4F9-454D-B7BC-7925E8CBE9B1}" destId="{E65A8F25-026C-4FC0-8083-03A22EA97FE6}" srcOrd="3" destOrd="0" presId="urn:microsoft.com/office/officeart/2005/8/layout/radial5"/>
    <dgm:cxn modelId="{E1B4EC1F-8B7E-494E-A5B6-571334CF3447}" type="presParOf" srcId="{E65A8F25-026C-4FC0-8083-03A22EA97FE6}" destId="{B55E0376-170E-459B-9363-DC9AA2738C74}" srcOrd="0" destOrd="0" presId="urn:microsoft.com/office/officeart/2005/8/layout/radial5"/>
    <dgm:cxn modelId="{5470B7F1-E988-412A-8972-35CF908B58FA}" type="presParOf" srcId="{4A6E018B-A4F9-454D-B7BC-7925E8CBE9B1}" destId="{DA081D52-7DB4-443B-B49C-8E02B949936B}" srcOrd="4" destOrd="0" presId="urn:microsoft.com/office/officeart/2005/8/layout/radial5"/>
    <dgm:cxn modelId="{9E01CA36-CA26-4155-94ED-F019D2854927}" type="presParOf" srcId="{4A6E018B-A4F9-454D-B7BC-7925E8CBE9B1}" destId="{7240B295-9FA6-43EC-BAB2-40D6C428D2FC}" srcOrd="5" destOrd="0" presId="urn:microsoft.com/office/officeart/2005/8/layout/radial5"/>
    <dgm:cxn modelId="{1F2EF24C-20FD-4AF8-ADE1-13BBFABE6BE8}" type="presParOf" srcId="{7240B295-9FA6-43EC-BAB2-40D6C428D2FC}" destId="{6EDCCC4F-2F55-4D3A-A08F-190AF9F207BF}" srcOrd="0" destOrd="0" presId="urn:microsoft.com/office/officeart/2005/8/layout/radial5"/>
    <dgm:cxn modelId="{613531A0-8D7D-466D-A44C-475D04E5445E}" type="presParOf" srcId="{4A6E018B-A4F9-454D-B7BC-7925E8CBE9B1}" destId="{29FDFD2B-0A41-474D-BB19-858167C1D94F}" srcOrd="6" destOrd="0" presId="urn:microsoft.com/office/officeart/2005/8/layout/radial5"/>
    <dgm:cxn modelId="{F7D98985-FBFA-46DE-86A0-03D3FFD04E5A}" type="presParOf" srcId="{4A6E018B-A4F9-454D-B7BC-7925E8CBE9B1}" destId="{DFF176A6-C812-40E2-B46F-AC6602A29860}" srcOrd="7" destOrd="0" presId="urn:microsoft.com/office/officeart/2005/8/layout/radial5"/>
    <dgm:cxn modelId="{C90CBB6B-59B4-4245-8693-361373B4FC97}" type="presParOf" srcId="{DFF176A6-C812-40E2-B46F-AC6602A29860}" destId="{35AC098B-5835-478B-9D28-9B80CDF4735A}" srcOrd="0" destOrd="0" presId="urn:microsoft.com/office/officeart/2005/8/layout/radial5"/>
    <dgm:cxn modelId="{D2C46126-FF38-4630-8C4C-62F84D0128C5}" type="presParOf" srcId="{4A6E018B-A4F9-454D-B7BC-7925E8CBE9B1}" destId="{2629AC2E-2036-463F-8E81-202A82BEEDA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2906D-592E-4E18-A2D1-12D5AAC905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942C96-584C-45CD-B5A0-8B62C47CE5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dirty="0" smtClean="0"/>
            <a:t>Features of transport systems</a:t>
          </a:r>
          <a:endParaRPr lang="en-GB" sz="1800" dirty="0"/>
        </a:p>
      </dgm:t>
    </dgm:pt>
    <dgm:pt modelId="{F007EB72-B9A1-4508-B87A-312362047A69}" type="parTrans" cxnId="{E9F7AE46-1BAC-4FA0-B3E6-4D16E39F7C75}">
      <dgm:prSet/>
      <dgm:spPr/>
      <dgm:t>
        <a:bodyPr/>
        <a:lstStyle/>
        <a:p>
          <a:endParaRPr lang="en-GB"/>
        </a:p>
      </dgm:t>
    </dgm:pt>
    <dgm:pt modelId="{40738F53-5B54-4C8F-B4CE-CE8663A54759}" type="sibTrans" cxnId="{E9F7AE46-1BAC-4FA0-B3E6-4D16E39F7C75}">
      <dgm:prSet/>
      <dgm:spPr/>
      <dgm:t>
        <a:bodyPr/>
        <a:lstStyle/>
        <a:p>
          <a:endParaRPr lang="en-GB"/>
        </a:p>
      </dgm:t>
    </dgm:pt>
    <dgm:pt modelId="{50BAA82C-9AA8-46BC-9505-CC7D33F5EC8C}">
      <dgm:prSet phldrT="[Text]" custT="1"/>
      <dgm:spPr/>
      <dgm:t>
        <a:bodyPr/>
        <a:lstStyle/>
        <a:p>
          <a:r>
            <a:rPr lang="en-GB" sz="1800" dirty="0" smtClean="0"/>
            <a:t>A suitable medium</a:t>
          </a:r>
          <a:endParaRPr lang="en-GB" sz="1800" dirty="0"/>
        </a:p>
      </dgm:t>
    </dgm:pt>
    <dgm:pt modelId="{C12911F9-8F0E-4C2D-8958-B4E3BC660902}" type="parTrans" cxnId="{017631E5-52C4-43BC-A03B-5354E0CC47A9}">
      <dgm:prSet/>
      <dgm:spPr/>
      <dgm:t>
        <a:bodyPr/>
        <a:lstStyle/>
        <a:p>
          <a:endParaRPr lang="en-GB"/>
        </a:p>
      </dgm:t>
    </dgm:pt>
    <dgm:pt modelId="{4FB3960B-E49C-4D51-916F-DC73C9213393}" type="sibTrans" cxnId="{017631E5-52C4-43BC-A03B-5354E0CC47A9}">
      <dgm:prSet/>
      <dgm:spPr/>
      <dgm:t>
        <a:bodyPr/>
        <a:lstStyle/>
        <a:p>
          <a:endParaRPr lang="en-GB"/>
        </a:p>
      </dgm:t>
    </dgm:pt>
    <dgm:pt modelId="{0A777556-B635-41CD-896B-F212F9EFF7EA}">
      <dgm:prSet phldrT="[Text]" custT="1"/>
      <dgm:spPr/>
      <dgm:t>
        <a:bodyPr/>
        <a:lstStyle/>
        <a:p>
          <a:r>
            <a:rPr lang="en-GB" sz="1800" dirty="0" smtClean="0"/>
            <a:t>Exchange surfaces for substances to enter and leave</a:t>
          </a:r>
          <a:endParaRPr lang="en-GB" sz="1800" dirty="0"/>
        </a:p>
      </dgm:t>
    </dgm:pt>
    <dgm:pt modelId="{B72528A7-C55C-49C6-BC47-FCCEBA8848E3}" type="parTrans" cxnId="{3A9DE9C8-6A37-415B-9E49-A969025DED04}">
      <dgm:prSet/>
      <dgm:spPr/>
      <dgm:t>
        <a:bodyPr/>
        <a:lstStyle/>
        <a:p>
          <a:endParaRPr lang="en-GB"/>
        </a:p>
      </dgm:t>
    </dgm:pt>
    <dgm:pt modelId="{4C1CF396-49A8-4851-95EB-FCB0BD26FA50}" type="sibTrans" cxnId="{3A9DE9C8-6A37-415B-9E49-A969025DED04}">
      <dgm:prSet/>
      <dgm:spPr/>
      <dgm:t>
        <a:bodyPr/>
        <a:lstStyle/>
        <a:p>
          <a:endParaRPr lang="en-GB"/>
        </a:p>
      </dgm:t>
    </dgm:pt>
    <dgm:pt modelId="{9449083C-D74C-4B7B-8AA6-E303532D3A40}">
      <dgm:prSet phldrT="[Text]" custT="1"/>
      <dgm:spPr/>
      <dgm:t>
        <a:bodyPr/>
        <a:lstStyle/>
        <a:p>
          <a:r>
            <a:rPr lang="en-GB" sz="1800" dirty="0" smtClean="0"/>
            <a:t>Method to maintain the flow in one direction</a:t>
          </a:r>
          <a:endParaRPr lang="en-GB" sz="1800" dirty="0"/>
        </a:p>
      </dgm:t>
    </dgm:pt>
    <dgm:pt modelId="{F31EA889-6100-4D1C-BAF4-1232AEF3221D}" type="parTrans" cxnId="{28F41D70-9A6A-47D3-8C9F-1213E6A9DBB4}">
      <dgm:prSet/>
      <dgm:spPr/>
      <dgm:t>
        <a:bodyPr/>
        <a:lstStyle/>
        <a:p>
          <a:endParaRPr lang="en-GB"/>
        </a:p>
      </dgm:t>
    </dgm:pt>
    <dgm:pt modelId="{D56BD45B-6391-4C0F-AD48-53D9B1B8948D}" type="sibTrans" cxnId="{28F41D70-9A6A-47D3-8C9F-1213E6A9DBB4}">
      <dgm:prSet/>
      <dgm:spPr/>
      <dgm:t>
        <a:bodyPr/>
        <a:lstStyle/>
        <a:p>
          <a:endParaRPr lang="en-GB"/>
        </a:p>
      </dgm:t>
    </dgm:pt>
    <dgm:pt modelId="{E9827522-E53B-434B-B7D8-1140CB726CE0}">
      <dgm:prSet phldrT="[Text]" custT="1"/>
      <dgm:spPr/>
      <dgm:t>
        <a:bodyPr/>
        <a:lstStyle/>
        <a:p>
          <a:r>
            <a:rPr lang="en-GB" sz="1800" dirty="0" smtClean="0"/>
            <a:t>Vessels to carry medium</a:t>
          </a:r>
          <a:endParaRPr lang="en-GB" sz="1800" dirty="0"/>
        </a:p>
      </dgm:t>
    </dgm:pt>
    <dgm:pt modelId="{B1E78B57-E7AB-4364-8814-5D334E526867}" type="parTrans" cxnId="{0C49EB22-AD2B-4982-BFE6-AFA88DDCC90A}">
      <dgm:prSet/>
      <dgm:spPr/>
      <dgm:t>
        <a:bodyPr/>
        <a:lstStyle/>
        <a:p>
          <a:endParaRPr lang="en-GB"/>
        </a:p>
      </dgm:t>
    </dgm:pt>
    <dgm:pt modelId="{E5B78B04-6E0D-4DF2-983C-DC1F0635D55F}" type="sibTrans" cxnId="{0C49EB22-AD2B-4982-BFE6-AFA88DDCC90A}">
      <dgm:prSet/>
      <dgm:spPr/>
      <dgm:t>
        <a:bodyPr/>
        <a:lstStyle/>
        <a:p>
          <a:endParaRPr lang="en-GB"/>
        </a:p>
      </dgm:t>
    </dgm:pt>
    <dgm:pt modelId="{1324B44A-A8D4-4CA0-804D-C1D1E7819799}">
      <dgm:prSet phldrT="[Text]" custT="1"/>
      <dgm:spPr/>
      <dgm:t>
        <a:bodyPr/>
        <a:lstStyle/>
        <a:p>
          <a:r>
            <a:rPr lang="en-GB" sz="1800" dirty="0" smtClean="0"/>
            <a:t>A pump to push fluid round under pressure</a:t>
          </a:r>
          <a:endParaRPr lang="en-GB" sz="1800" dirty="0"/>
        </a:p>
      </dgm:t>
    </dgm:pt>
    <dgm:pt modelId="{0813C6A4-744F-45D5-8A9A-AD6CC56C5BFD}" type="sibTrans" cxnId="{76CC227D-145E-45AC-A61C-2EBAE7467571}">
      <dgm:prSet/>
      <dgm:spPr/>
      <dgm:t>
        <a:bodyPr/>
        <a:lstStyle/>
        <a:p>
          <a:endParaRPr lang="en-GB"/>
        </a:p>
      </dgm:t>
    </dgm:pt>
    <dgm:pt modelId="{A478873B-6423-4C87-B1CA-407C4253A986}" type="parTrans" cxnId="{76CC227D-145E-45AC-A61C-2EBAE7467571}">
      <dgm:prSet/>
      <dgm:spPr/>
      <dgm:t>
        <a:bodyPr/>
        <a:lstStyle/>
        <a:p>
          <a:endParaRPr lang="en-GB"/>
        </a:p>
      </dgm:t>
    </dgm:pt>
    <dgm:pt modelId="{4A6E018B-A4F9-454D-B7BC-7925E8CBE9B1}" type="pres">
      <dgm:prSet presAssocID="{8842906D-592E-4E18-A2D1-12D5AAC905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24380E-9C05-4A37-8A4E-4073784A7EAA}" type="pres">
      <dgm:prSet presAssocID="{0F942C96-584C-45CD-B5A0-8B62C47CE5E0}" presName="centerShape" presStyleLbl="node0" presStyleIdx="0" presStyleCnt="1" custScaleX="119405" custScaleY="126670"/>
      <dgm:spPr/>
      <dgm:t>
        <a:bodyPr/>
        <a:lstStyle/>
        <a:p>
          <a:endParaRPr lang="en-GB"/>
        </a:p>
      </dgm:t>
    </dgm:pt>
    <dgm:pt modelId="{6B0C96AF-B34B-476A-9FD8-6C843870A360}" type="pres">
      <dgm:prSet presAssocID="{C12911F9-8F0E-4C2D-8958-B4E3BC660902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1FCF344-DCDB-4B26-B2C7-D818C9517947}" type="pres">
      <dgm:prSet presAssocID="{C12911F9-8F0E-4C2D-8958-B4E3BC660902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A85CE43B-F1BF-4878-9A2E-F323E56A03BE}" type="pres">
      <dgm:prSet presAssocID="{50BAA82C-9AA8-46BC-9505-CC7D33F5EC8C}" presName="node" presStyleLbl="node1" presStyleIdx="0" presStyleCnt="5" custScaleX="134452" custScaleY="6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A8F25-026C-4FC0-8083-03A22EA97FE6}" type="pres">
      <dgm:prSet presAssocID="{A478873B-6423-4C87-B1CA-407C4253A986}" presName="parTrans" presStyleLbl="sibTrans2D1" presStyleIdx="1" presStyleCnt="5"/>
      <dgm:spPr/>
      <dgm:t>
        <a:bodyPr/>
        <a:lstStyle/>
        <a:p>
          <a:endParaRPr lang="en-GB"/>
        </a:p>
      </dgm:t>
    </dgm:pt>
    <dgm:pt modelId="{B55E0376-170E-459B-9363-DC9AA2738C74}" type="pres">
      <dgm:prSet presAssocID="{A478873B-6423-4C87-B1CA-407C4253A98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DA081D52-7DB4-443B-B49C-8E02B949936B}" type="pres">
      <dgm:prSet presAssocID="{1324B44A-A8D4-4CA0-804D-C1D1E7819799}" presName="node" presStyleLbl="node1" presStyleIdx="1" presStyleCnt="5" custScaleX="137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7D51D-C579-4779-A5A0-3F57C0D2A333}" type="pres">
      <dgm:prSet presAssocID="{B72528A7-C55C-49C6-BC47-FCCEBA8848E3}" presName="parTrans" presStyleLbl="sibTrans2D1" presStyleIdx="2" presStyleCnt="5"/>
      <dgm:spPr/>
      <dgm:t>
        <a:bodyPr/>
        <a:lstStyle/>
        <a:p>
          <a:endParaRPr lang="en-GB"/>
        </a:p>
      </dgm:t>
    </dgm:pt>
    <dgm:pt modelId="{862F847D-73F8-4085-8087-D8778D229C4C}" type="pres">
      <dgm:prSet presAssocID="{B72528A7-C55C-49C6-BC47-FCCEBA8848E3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84905BB-DCF0-42B2-A995-1CB83FC2EBEC}" type="pres">
      <dgm:prSet presAssocID="{0A777556-B635-41CD-896B-F212F9EFF7EA}" presName="node" presStyleLbl="node1" presStyleIdx="2" presStyleCnt="5" custScaleX="1387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0B295-9FA6-43EC-BAB2-40D6C428D2FC}" type="pres">
      <dgm:prSet presAssocID="{F31EA889-6100-4D1C-BAF4-1232AEF3221D}" presName="parTrans" presStyleLbl="sibTrans2D1" presStyleIdx="3" presStyleCnt="5"/>
      <dgm:spPr/>
      <dgm:t>
        <a:bodyPr/>
        <a:lstStyle/>
        <a:p>
          <a:endParaRPr lang="en-GB"/>
        </a:p>
      </dgm:t>
    </dgm:pt>
    <dgm:pt modelId="{6EDCCC4F-2F55-4D3A-A08F-190AF9F207BF}" type="pres">
      <dgm:prSet presAssocID="{F31EA889-6100-4D1C-BAF4-1232AEF3221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9FDFD2B-0A41-474D-BB19-858167C1D94F}" type="pres">
      <dgm:prSet presAssocID="{9449083C-D74C-4B7B-8AA6-E303532D3A40}" presName="node" presStyleLbl="node1" presStyleIdx="3" presStyleCnt="5" custScaleX="133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F176A6-C812-40E2-B46F-AC6602A29860}" type="pres">
      <dgm:prSet presAssocID="{B1E78B57-E7AB-4364-8814-5D334E526867}" presName="parTrans" presStyleLbl="sibTrans2D1" presStyleIdx="4" presStyleCnt="5"/>
      <dgm:spPr/>
      <dgm:t>
        <a:bodyPr/>
        <a:lstStyle/>
        <a:p>
          <a:endParaRPr lang="en-GB"/>
        </a:p>
      </dgm:t>
    </dgm:pt>
    <dgm:pt modelId="{35AC098B-5835-478B-9D28-9B80CDF4735A}" type="pres">
      <dgm:prSet presAssocID="{B1E78B57-E7AB-4364-8814-5D334E526867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629AC2E-2036-463F-8E81-202A82BEEDAC}" type="pres">
      <dgm:prSet presAssocID="{E9827522-E53B-434B-B7D8-1140CB726CE0}" presName="node" presStyleLbl="node1" presStyleIdx="4" presStyleCnt="5" custScaleX="131000" custRadScaleRad="101234" custRadScaleInc="-3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0C6E78-A821-4416-B22E-0068F0E4D081}" type="presOf" srcId="{B1E78B57-E7AB-4364-8814-5D334E526867}" destId="{DFF176A6-C812-40E2-B46F-AC6602A29860}" srcOrd="0" destOrd="0" presId="urn:microsoft.com/office/officeart/2005/8/layout/radial5"/>
    <dgm:cxn modelId="{976CC8EA-A7AB-42A6-8F20-ED64EFB942A3}" type="presOf" srcId="{B72528A7-C55C-49C6-BC47-FCCEBA8848E3}" destId="{862F847D-73F8-4085-8087-D8778D229C4C}" srcOrd="1" destOrd="0" presId="urn:microsoft.com/office/officeart/2005/8/layout/radial5"/>
    <dgm:cxn modelId="{DB8050C8-1275-4815-B971-21EBC39FF517}" type="presOf" srcId="{F31EA889-6100-4D1C-BAF4-1232AEF3221D}" destId="{6EDCCC4F-2F55-4D3A-A08F-190AF9F207BF}" srcOrd="1" destOrd="0" presId="urn:microsoft.com/office/officeart/2005/8/layout/radial5"/>
    <dgm:cxn modelId="{E9F7AE46-1BAC-4FA0-B3E6-4D16E39F7C75}" srcId="{8842906D-592E-4E18-A2D1-12D5AAC905A0}" destId="{0F942C96-584C-45CD-B5A0-8B62C47CE5E0}" srcOrd="0" destOrd="0" parTransId="{F007EB72-B9A1-4508-B87A-312362047A69}" sibTransId="{40738F53-5B54-4C8F-B4CE-CE8663A54759}"/>
    <dgm:cxn modelId="{B1F21E80-CB80-4E9B-95F7-BA85CD5ADFBD}" type="presOf" srcId="{C12911F9-8F0E-4C2D-8958-B4E3BC660902}" destId="{6B0C96AF-B34B-476A-9FD8-6C843870A360}" srcOrd="0" destOrd="0" presId="urn:microsoft.com/office/officeart/2005/8/layout/radial5"/>
    <dgm:cxn modelId="{4B06FE69-1ED7-4293-9F27-B00FC3CE60AE}" type="presOf" srcId="{A478873B-6423-4C87-B1CA-407C4253A986}" destId="{B55E0376-170E-459B-9363-DC9AA2738C74}" srcOrd="1" destOrd="0" presId="urn:microsoft.com/office/officeart/2005/8/layout/radial5"/>
    <dgm:cxn modelId="{3CACA9E4-9932-4717-8FA5-19D70D3B1D3C}" type="presOf" srcId="{0F942C96-584C-45CD-B5A0-8B62C47CE5E0}" destId="{D324380E-9C05-4A37-8A4E-4073784A7EAA}" srcOrd="0" destOrd="0" presId="urn:microsoft.com/office/officeart/2005/8/layout/radial5"/>
    <dgm:cxn modelId="{8CFA78F5-C19B-4539-BFDE-A51ED10434F6}" type="presOf" srcId="{A478873B-6423-4C87-B1CA-407C4253A986}" destId="{E65A8F25-026C-4FC0-8083-03A22EA97FE6}" srcOrd="0" destOrd="0" presId="urn:microsoft.com/office/officeart/2005/8/layout/radial5"/>
    <dgm:cxn modelId="{76CC227D-145E-45AC-A61C-2EBAE7467571}" srcId="{0F942C96-584C-45CD-B5A0-8B62C47CE5E0}" destId="{1324B44A-A8D4-4CA0-804D-C1D1E7819799}" srcOrd="1" destOrd="0" parTransId="{A478873B-6423-4C87-B1CA-407C4253A986}" sibTransId="{0813C6A4-744F-45D5-8A9A-AD6CC56C5BFD}"/>
    <dgm:cxn modelId="{284F7628-F96B-45D7-901E-95F0A5F571BB}" type="presOf" srcId="{0A777556-B635-41CD-896B-F212F9EFF7EA}" destId="{F84905BB-DCF0-42B2-A995-1CB83FC2EBEC}" srcOrd="0" destOrd="0" presId="urn:microsoft.com/office/officeart/2005/8/layout/radial5"/>
    <dgm:cxn modelId="{0C49EB22-AD2B-4982-BFE6-AFA88DDCC90A}" srcId="{0F942C96-584C-45CD-B5A0-8B62C47CE5E0}" destId="{E9827522-E53B-434B-B7D8-1140CB726CE0}" srcOrd="4" destOrd="0" parTransId="{B1E78B57-E7AB-4364-8814-5D334E526867}" sibTransId="{E5B78B04-6E0D-4DF2-983C-DC1F0635D55F}"/>
    <dgm:cxn modelId="{A33C739A-9664-4BA0-BE10-26A34FD189E3}" type="presOf" srcId="{E9827522-E53B-434B-B7D8-1140CB726CE0}" destId="{2629AC2E-2036-463F-8E81-202A82BEEDAC}" srcOrd="0" destOrd="0" presId="urn:microsoft.com/office/officeart/2005/8/layout/radial5"/>
    <dgm:cxn modelId="{28F41D70-9A6A-47D3-8C9F-1213E6A9DBB4}" srcId="{0F942C96-584C-45CD-B5A0-8B62C47CE5E0}" destId="{9449083C-D74C-4B7B-8AA6-E303532D3A40}" srcOrd="3" destOrd="0" parTransId="{F31EA889-6100-4D1C-BAF4-1232AEF3221D}" sibTransId="{D56BD45B-6391-4C0F-AD48-53D9B1B8948D}"/>
    <dgm:cxn modelId="{AB2A861E-F84E-49A9-8BF6-2067269F207E}" type="presOf" srcId="{C12911F9-8F0E-4C2D-8958-B4E3BC660902}" destId="{E1FCF344-DCDB-4B26-B2C7-D818C9517947}" srcOrd="1" destOrd="0" presId="urn:microsoft.com/office/officeart/2005/8/layout/radial5"/>
    <dgm:cxn modelId="{ED5F1BDC-CA78-47A3-9DAE-3A3D8BEF70BF}" type="presOf" srcId="{1324B44A-A8D4-4CA0-804D-C1D1E7819799}" destId="{DA081D52-7DB4-443B-B49C-8E02B949936B}" srcOrd="0" destOrd="0" presId="urn:microsoft.com/office/officeart/2005/8/layout/radial5"/>
    <dgm:cxn modelId="{18039BD8-CB7E-4B58-A08B-9626DF9FF1FF}" type="presOf" srcId="{F31EA889-6100-4D1C-BAF4-1232AEF3221D}" destId="{7240B295-9FA6-43EC-BAB2-40D6C428D2FC}" srcOrd="0" destOrd="0" presId="urn:microsoft.com/office/officeart/2005/8/layout/radial5"/>
    <dgm:cxn modelId="{3A9DE9C8-6A37-415B-9E49-A969025DED04}" srcId="{0F942C96-584C-45CD-B5A0-8B62C47CE5E0}" destId="{0A777556-B635-41CD-896B-F212F9EFF7EA}" srcOrd="2" destOrd="0" parTransId="{B72528A7-C55C-49C6-BC47-FCCEBA8848E3}" sibTransId="{4C1CF396-49A8-4851-95EB-FCB0BD26FA50}"/>
    <dgm:cxn modelId="{ED3C8ACB-EE9A-4B58-8730-A719D3879A6D}" type="presOf" srcId="{8842906D-592E-4E18-A2D1-12D5AAC905A0}" destId="{4A6E018B-A4F9-454D-B7BC-7925E8CBE9B1}" srcOrd="0" destOrd="0" presId="urn:microsoft.com/office/officeart/2005/8/layout/radial5"/>
    <dgm:cxn modelId="{017631E5-52C4-43BC-A03B-5354E0CC47A9}" srcId="{0F942C96-584C-45CD-B5A0-8B62C47CE5E0}" destId="{50BAA82C-9AA8-46BC-9505-CC7D33F5EC8C}" srcOrd="0" destOrd="0" parTransId="{C12911F9-8F0E-4C2D-8958-B4E3BC660902}" sibTransId="{4FB3960B-E49C-4D51-916F-DC73C9213393}"/>
    <dgm:cxn modelId="{F6C11D81-14CB-4B9E-B087-D9DC8F241B46}" type="presOf" srcId="{B1E78B57-E7AB-4364-8814-5D334E526867}" destId="{35AC098B-5835-478B-9D28-9B80CDF4735A}" srcOrd="1" destOrd="0" presId="urn:microsoft.com/office/officeart/2005/8/layout/radial5"/>
    <dgm:cxn modelId="{6BC6DCC7-B70E-4EB9-9AEE-BCD704603797}" type="presOf" srcId="{9449083C-D74C-4B7B-8AA6-E303532D3A40}" destId="{29FDFD2B-0A41-474D-BB19-858167C1D94F}" srcOrd="0" destOrd="0" presId="urn:microsoft.com/office/officeart/2005/8/layout/radial5"/>
    <dgm:cxn modelId="{8822C286-1C22-494C-B8AB-AD14DD83D9D1}" type="presOf" srcId="{50BAA82C-9AA8-46BC-9505-CC7D33F5EC8C}" destId="{A85CE43B-F1BF-4878-9A2E-F323E56A03BE}" srcOrd="0" destOrd="0" presId="urn:microsoft.com/office/officeart/2005/8/layout/radial5"/>
    <dgm:cxn modelId="{B9DA5605-20E1-446F-A938-CA61D3CDAD51}" type="presOf" srcId="{B72528A7-C55C-49C6-BC47-FCCEBA8848E3}" destId="{44B7D51D-C579-4779-A5A0-3F57C0D2A333}" srcOrd="0" destOrd="0" presId="urn:microsoft.com/office/officeart/2005/8/layout/radial5"/>
    <dgm:cxn modelId="{69F1CEAB-2142-419D-8683-2D790436DEB8}" type="presParOf" srcId="{4A6E018B-A4F9-454D-B7BC-7925E8CBE9B1}" destId="{D324380E-9C05-4A37-8A4E-4073784A7EAA}" srcOrd="0" destOrd="0" presId="urn:microsoft.com/office/officeart/2005/8/layout/radial5"/>
    <dgm:cxn modelId="{F9159588-6BFD-4F9E-9088-8410E2408B07}" type="presParOf" srcId="{4A6E018B-A4F9-454D-B7BC-7925E8CBE9B1}" destId="{6B0C96AF-B34B-476A-9FD8-6C843870A360}" srcOrd="1" destOrd="0" presId="urn:microsoft.com/office/officeart/2005/8/layout/radial5"/>
    <dgm:cxn modelId="{FFCE486F-568C-42DD-A9C1-9C415819115F}" type="presParOf" srcId="{6B0C96AF-B34B-476A-9FD8-6C843870A360}" destId="{E1FCF344-DCDB-4B26-B2C7-D818C9517947}" srcOrd="0" destOrd="0" presId="urn:microsoft.com/office/officeart/2005/8/layout/radial5"/>
    <dgm:cxn modelId="{F13CACB3-CB18-4005-A294-EA1DF7E46E11}" type="presParOf" srcId="{4A6E018B-A4F9-454D-B7BC-7925E8CBE9B1}" destId="{A85CE43B-F1BF-4878-9A2E-F323E56A03BE}" srcOrd="2" destOrd="0" presId="urn:microsoft.com/office/officeart/2005/8/layout/radial5"/>
    <dgm:cxn modelId="{5E00415F-D5CD-4E2D-A2CB-C8F84C2BC514}" type="presParOf" srcId="{4A6E018B-A4F9-454D-B7BC-7925E8CBE9B1}" destId="{E65A8F25-026C-4FC0-8083-03A22EA97FE6}" srcOrd="3" destOrd="0" presId="urn:microsoft.com/office/officeart/2005/8/layout/radial5"/>
    <dgm:cxn modelId="{1A867439-1AB6-4FEC-B10B-F5B18C6A235C}" type="presParOf" srcId="{E65A8F25-026C-4FC0-8083-03A22EA97FE6}" destId="{B55E0376-170E-459B-9363-DC9AA2738C74}" srcOrd="0" destOrd="0" presId="urn:microsoft.com/office/officeart/2005/8/layout/radial5"/>
    <dgm:cxn modelId="{5CD0C496-C15D-4656-95D5-9B48F7F841E5}" type="presParOf" srcId="{4A6E018B-A4F9-454D-B7BC-7925E8CBE9B1}" destId="{DA081D52-7DB4-443B-B49C-8E02B949936B}" srcOrd="4" destOrd="0" presId="urn:microsoft.com/office/officeart/2005/8/layout/radial5"/>
    <dgm:cxn modelId="{66C6C3D0-A12F-4788-9515-0DCA0DBA2655}" type="presParOf" srcId="{4A6E018B-A4F9-454D-B7BC-7925E8CBE9B1}" destId="{44B7D51D-C579-4779-A5A0-3F57C0D2A333}" srcOrd="5" destOrd="0" presId="urn:microsoft.com/office/officeart/2005/8/layout/radial5"/>
    <dgm:cxn modelId="{47B3F535-1ECE-4C39-9673-783B514A3938}" type="presParOf" srcId="{44B7D51D-C579-4779-A5A0-3F57C0D2A333}" destId="{862F847D-73F8-4085-8087-D8778D229C4C}" srcOrd="0" destOrd="0" presId="urn:microsoft.com/office/officeart/2005/8/layout/radial5"/>
    <dgm:cxn modelId="{989F5255-6837-4D6D-97B0-5640740E5FDA}" type="presParOf" srcId="{4A6E018B-A4F9-454D-B7BC-7925E8CBE9B1}" destId="{F84905BB-DCF0-42B2-A995-1CB83FC2EBEC}" srcOrd="6" destOrd="0" presId="urn:microsoft.com/office/officeart/2005/8/layout/radial5"/>
    <dgm:cxn modelId="{893F092F-1E73-470D-A4B1-AFCEAE1D069E}" type="presParOf" srcId="{4A6E018B-A4F9-454D-B7BC-7925E8CBE9B1}" destId="{7240B295-9FA6-43EC-BAB2-40D6C428D2FC}" srcOrd="7" destOrd="0" presId="urn:microsoft.com/office/officeart/2005/8/layout/radial5"/>
    <dgm:cxn modelId="{71B7CE62-33F3-4C9C-9AC0-970E71A61A87}" type="presParOf" srcId="{7240B295-9FA6-43EC-BAB2-40D6C428D2FC}" destId="{6EDCCC4F-2F55-4D3A-A08F-190AF9F207BF}" srcOrd="0" destOrd="0" presId="urn:microsoft.com/office/officeart/2005/8/layout/radial5"/>
    <dgm:cxn modelId="{241D022A-DE62-4450-9F72-4B7ACC1AEFBE}" type="presParOf" srcId="{4A6E018B-A4F9-454D-B7BC-7925E8CBE9B1}" destId="{29FDFD2B-0A41-474D-BB19-858167C1D94F}" srcOrd="8" destOrd="0" presId="urn:microsoft.com/office/officeart/2005/8/layout/radial5"/>
    <dgm:cxn modelId="{A2333155-F03B-4BA0-A48B-D83192CA0943}" type="presParOf" srcId="{4A6E018B-A4F9-454D-B7BC-7925E8CBE9B1}" destId="{DFF176A6-C812-40E2-B46F-AC6602A29860}" srcOrd="9" destOrd="0" presId="urn:microsoft.com/office/officeart/2005/8/layout/radial5"/>
    <dgm:cxn modelId="{1DCC33C9-14BC-4791-B8DE-8C012D85B8E6}" type="presParOf" srcId="{DFF176A6-C812-40E2-B46F-AC6602A29860}" destId="{35AC098B-5835-478B-9D28-9B80CDF4735A}" srcOrd="0" destOrd="0" presId="urn:microsoft.com/office/officeart/2005/8/layout/radial5"/>
    <dgm:cxn modelId="{D6DDA3F3-62F5-41FE-98FF-2785B2676FE5}" type="presParOf" srcId="{4A6E018B-A4F9-454D-B7BC-7925E8CBE9B1}" destId="{2629AC2E-2036-463F-8E81-202A82BEED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4380E-9C05-4A37-8A4E-4073784A7EAA}">
      <dsp:nvSpPr>
        <dsp:cNvPr id="0" name=""/>
        <dsp:cNvSpPr/>
      </dsp:nvSpPr>
      <dsp:spPr>
        <a:xfrm>
          <a:off x="3459104" y="2202117"/>
          <a:ext cx="1666198" cy="176757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Features of transport systems</a:t>
          </a:r>
          <a:endParaRPr lang="en-GB" sz="1800" kern="1200" dirty="0"/>
        </a:p>
      </dsp:txBody>
      <dsp:txXfrm>
        <a:off x="3703113" y="2460973"/>
        <a:ext cx="1178180" cy="1249864"/>
      </dsp:txXfrm>
    </dsp:sp>
    <dsp:sp modelId="{6B0C96AF-B34B-476A-9FD8-6C843870A360}">
      <dsp:nvSpPr>
        <dsp:cNvPr id="0" name=""/>
        <dsp:cNvSpPr/>
      </dsp:nvSpPr>
      <dsp:spPr>
        <a:xfrm rot="16200000">
          <a:off x="4039409" y="1449937"/>
          <a:ext cx="505588" cy="57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4115247" y="1641583"/>
        <a:ext cx="353912" cy="347422"/>
      </dsp:txXfrm>
    </dsp:sp>
    <dsp:sp modelId="{A85CE43B-F1BF-4878-9A2E-F323E56A03BE}">
      <dsp:nvSpPr>
        <dsp:cNvPr id="0" name=""/>
        <dsp:cNvSpPr/>
      </dsp:nvSpPr>
      <dsp:spPr>
        <a:xfrm>
          <a:off x="3147309" y="156792"/>
          <a:ext cx="2289789" cy="1091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 suitable medium</a:t>
          </a:r>
          <a:endParaRPr lang="en-GB" sz="1800" kern="1200" dirty="0"/>
        </a:p>
      </dsp:txBody>
      <dsp:txXfrm>
        <a:off x="3482641" y="316621"/>
        <a:ext cx="1619125" cy="771726"/>
      </dsp:txXfrm>
    </dsp:sp>
    <dsp:sp modelId="{E65A8F25-026C-4FC0-8083-03A22EA97FE6}">
      <dsp:nvSpPr>
        <dsp:cNvPr id="0" name=""/>
        <dsp:cNvSpPr/>
      </dsp:nvSpPr>
      <dsp:spPr>
        <a:xfrm rot="20520000">
          <a:off x="5170900" y="2474851"/>
          <a:ext cx="221771" cy="57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5172528" y="2600939"/>
        <a:ext cx="155240" cy="347422"/>
      </dsp:txXfrm>
    </dsp:sp>
    <dsp:sp modelId="{DA081D52-7DB4-443B-B49C-8E02B949936B}">
      <dsp:nvSpPr>
        <dsp:cNvPr id="0" name=""/>
        <dsp:cNvSpPr/>
      </dsp:nvSpPr>
      <dsp:spPr>
        <a:xfrm>
          <a:off x="5383882" y="1497861"/>
          <a:ext cx="2350179" cy="1703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 pump to push fluid round under pressure</a:t>
          </a:r>
          <a:endParaRPr lang="en-GB" sz="1800" kern="1200" dirty="0"/>
        </a:p>
      </dsp:txBody>
      <dsp:txXfrm>
        <a:off x="5728058" y="1747267"/>
        <a:ext cx="1661827" cy="1204241"/>
      </dsp:txXfrm>
    </dsp:sp>
    <dsp:sp modelId="{44B7D51D-C579-4779-A5A0-3F57C0D2A333}">
      <dsp:nvSpPr>
        <dsp:cNvPr id="0" name=""/>
        <dsp:cNvSpPr/>
      </dsp:nvSpPr>
      <dsp:spPr>
        <a:xfrm rot="3240000">
          <a:off x="4812542" y="3726223"/>
          <a:ext cx="310456" cy="57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4831738" y="3804356"/>
        <a:ext cx="217319" cy="347422"/>
      </dsp:txXfrm>
    </dsp:sp>
    <dsp:sp modelId="{F84905BB-DCF0-42B2-A995-1CB83FC2EBEC}">
      <dsp:nvSpPr>
        <dsp:cNvPr id="0" name=""/>
        <dsp:cNvSpPr/>
      </dsp:nvSpPr>
      <dsp:spPr>
        <a:xfrm>
          <a:off x="4511863" y="4162606"/>
          <a:ext cx="2362560" cy="1703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Exchange surfaces for substances to enter and leave</a:t>
          </a:r>
          <a:endParaRPr lang="en-GB" sz="1800" kern="1200" dirty="0"/>
        </a:p>
      </dsp:txBody>
      <dsp:txXfrm>
        <a:off x="4857852" y="4412012"/>
        <a:ext cx="1670582" cy="1204241"/>
      </dsp:txXfrm>
    </dsp:sp>
    <dsp:sp modelId="{7240B295-9FA6-43EC-BAB2-40D6C428D2FC}">
      <dsp:nvSpPr>
        <dsp:cNvPr id="0" name=""/>
        <dsp:cNvSpPr/>
      </dsp:nvSpPr>
      <dsp:spPr>
        <a:xfrm rot="7560000">
          <a:off x="3457290" y="3729161"/>
          <a:ext cx="314424" cy="57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3532176" y="3806813"/>
        <a:ext cx="220097" cy="347422"/>
      </dsp:txXfrm>
    </dsp:sp>
    <dsp:sp modelId="{29FDFD2B-0A41-474D-BB19-858167C1D94F}">
      <dsp:nvSpPr>
        <dsp:cNvPr id="0" name=""/>
        <dsp:cNvSpPr/>
      </dsp:nvSpPr>
      <dsp:spPr>
        <a:xfrm>
          <a:off x="1752211" y="4162606"/>
          <a:ext cx="2278106" cy="1703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Method to maintain the flow in one direction</a:t>
          </a:r>
          <a:endParaRPr lang="en-GB" sz="1800" kern="1200" dirty="0"/>
        </a:p>
      </dsp:txBody>
      <dsp:txXfrm>
        <a:off x="2085832" y="4412012"/>
        <a:ext cx="1610864" cy="1204241"/>
      </dsp:txXfrm>
    </dsp:sp>
    <dsp:sp modelId="{DFF176A6-C812-40E2-B46F-AC6602A29860}">
      <dsp:nvSpPr>
        <dsp:cNvPr id="0" name=""/>
        <dsp:cNvSpPr/>
      </dsp:nvSpPr>
      <dsp:spPr>
        <a:xfrm rot="11804789">
          <a:off x="3131766" y="2486451"/>
          <a:ext cx="260814" cy="57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3208351" y="2613532"/>
        <a:ext cx="182570" cy="347422"/>
      </dsp:txXfrm>
    </dsp:sp>
    <dsp:sp modelId="{2629AC2E-2036-463F-8E81-202A82BEEDAC}">
      <dsp:nvSpPr>
        <dsp:cNvPr id="0" name=""/>
        <dsp:cNvSpPr/>
      </dsp:nvSpPr>
      <dsp:spPr>
        <a:xfrm>
          <a:off x="866202" y="1539151"/>
          <a:ext cx="2230999" cy="1703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Vessels to carry medium</a:t>
          </a:r>
          <a:endParaRPr lang="en-GB" sz="1800" kern="1200" dirty="0"/>
        </a:p>
      </dsp:txBody>
      <dsp:txXfrm>
        <a:off x="1192924" y="1788557"/>
        <a:ext cx="1577555" cy="1204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2822-3EDF-43B7-ACEA-4B6C9FF50B2A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16BF-4A00-4C52-93BB-21A9FF3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9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5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5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3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B619-303C-4C26-9A41-0D92A2D6637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670F-17D5-49AD-AB60-FF23DE6B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image" Target="../media/image17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hyperlink" Target="http://anatimation.com/body-systems/circulatory-syste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useum.org.uk/broughttolife/themes/understandingthebody/circulation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752528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What substances are transported?</a:t>
            </a:r>
          </a:p>
          <a:p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Why is there a need for a transport system in multicellular animals?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294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sz="3600" dirty="0" smtClean="0"/>
              <a:t>Features of efficient mass transport systems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980708"/>
              </p:ext>
            </p:extLst>
          </p:nvPr>
        </p:nvGraphicFramePr>
        <p:xfrm>
          <a:off x="285720" y="692696"/>
          <a:ext cx="8643998" cy="6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2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294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sz="3600" dirty="0" smtClean="0"/>
              <a:t>Features of efficient mass transport systems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79751"/>
              </p:ext>
            </p:extLst>
          </p:nvPr>
        </p:nvGraphicFramePr>
        <p:xfrm>
          <a:off x="285720" y="692696"/>
          <a:ext cx="8643998" cy="6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5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294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sz="3600" dirty="0" smtClean="0"/>
              <a:t>Features of efficient mass transport systems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92767"/>
              </p:ext>
            </p:extLst>
          </p:nvPr>
        </p:nvGraphicFramePr>
        <p:xfrm>
          <a:off x="285720" y="692696"/>
          <a:ext cx="8643998" cy="6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4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294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sz="3600" dirty="0" smtClean="0"/>
              <a:t>Features of efficient transport systems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93634"/>
              </p:ext>
            </p:extLst>
          </p:nvPr>
        </p:nvGraphicFramePr>
        <p:xfrm>
          <a:off x="285720" y="692696"/>
          <a:ext cx="8643998" cy="6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5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Open v. closed circulatory systems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23969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Open circulatory system =</a:t>
            </a:r>
          </a:p>
          <a:p>
            <a:r>
              <a:rPr lang="en-GB" sz="2400" dirty="0" smtClean="0"/>
              <a:t>Blood does not always remain within vessels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g</a:t>
            </a:r>
            <a:r>
              <a:rPr lang="en-GB" sz="2400" dirty="0" smtClean="0"/>
              <a:t> .............................</a:t>
            </a:r>
          </a:p>
          <a:p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4833609" cy="5616624"/>
          </a:xfrm>
          <a:prstGeom prst="rect">
            <a:avLst/>
          </a:prstGeom>
        </p:spPr>
      </p:pic>
      <p:pic>
        <p:nvPicPr>
          <p:cNvPr id="2050" name="Picture 2" descr="http://biology-forums.com/gallery/33_30_07_11_4_19_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42" y="884319"/>
            <a:ext cx="5976664" cy="28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entomology.unl.edu/charts/circul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571500"/>
            <a:ext cx="43545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</a:rPr>
              <a:t>Open circulatory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92696"/>
            <a:ext cx="5148063" cy="6000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300" dirty="0" smtClean="0"/>
              <a:t>Insects have a pumping organ like a heart. 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Blood enters ‘heart’ through pores (</a:t>
            </a:r>
            <a:r>
              <a:rPr lang="en-GB" sz="2300" dirty="0" err="1" smtClean="0"/>
              <a:t>ostia</a:t>
            </a:r>
            <a:r>
              <a:rPr lang="en-GB" sz="23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Blood is pumped towards head by peristalsis.  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At head end blood pours out into body cavity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Tissues/cells are bathed directly in blood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Blood remains at low pressure and flow is slow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300" i="1" dirty="0" smtClean="0">
                <a:solidFill>
                  <a:srgbClr val="FF0000"/>
                </a:solidFill>
              </a:rPr>
              <a:t>Why does an insect have an open circulatory system?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Insects are small, blood does not have to travel far</a:t>
            </a:r>
          </a:p>
          <a:p>
            <a:pPr>
              <a:lnSpc>
                <a:spcPct val="90000"/>
              </a:lnSpc>
            </a:pPr>
            <a:r>
              <a:rPr lang="en-GB" sz="2300" dirty="0" smtClean="0"/>
              <a:t>They have a separate transport system for oxygen </a:t>
            </a:r>
            <a:r>
              <a:rPr lang="en-GB" sz="2300" smtClean="0"/>
              <a:t>(tracheae)</a:t>
            </a:r>
            <a:endParaRPr lang="en-GB" sz="23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026" name="Picture 2" descr="http://fajerpc.magnet.fsu.edu/Education/2010/Lectures/30_Circulatory_files/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6385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Open v. closed circulatory systems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69" y="908720"/>
            <a:ext cx="3446317" cy="244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22" y="3429000"/>
            <a:ext cx="470229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12070"/>
            <a:ext cx="42987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Closed circulatory system =</a:t>
            </a:r>
          </a:p>
          <a:p>
            <a:r>
              <a:rPr lang="en-GB" sz="2400" dirty="0" smtClean="0"/>
              <a:t>Blood always remains within vessels (a separate fluid bathes cells – tissue fluid)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g</a:t>
            </a:r>
            <a:r>
              <a:rPr lang="en-GB" sz="2400" dirty="0" smtClean="0"/>
              <a:t> .............................</a:t>
            </a:r>
          </a:p>
          <a:p>
            <a:r>
              <a:rPr lang="en-GB" sz="2400" i="1" dirty="0" smtClean="0">
                <a:solidFill>
                  <a:srgbClr val="FF0000"/>
                </a:solidFill>
              </a:rPr>
              <a:t>Why is a closed circulatory system needed in fish?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L</a:t>
            </a:r>
            <a:r>
              <a:rPr lang="en-GB" sz="2400" dirty="0" smtClean="0"/>
              <a:t>arger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Heart can pump blood at a higher pressure so that it flows more quickly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Blood transports oxygen and carbon dioxide</a:t>
            </a:r>
          </a:p>
          <a:p>
            <a:endParaRPr lang="en-GB" sz="2400" dirty="0" smtClean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80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Single v. double circulatory systems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8"/>
          <a:stretch/>
        </p:blipFill>
        <p:spPr>
          <a:xfrm>
            <a:off x="611560" y="1268761"/>
            <a:ext cx="4051921" cy="2617440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22" y="3429000"/>
            <a:ext cx="470229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77072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Single circulatory system =</a:t>
            </a:r>
          </a:p>
          <a:p>
            <a:r>
              <a:rPr lang="en-GB" sz="2400" dirty="0" smtClean="0"/>
              <a:t>Blood flows through the heart once during each circulation of the body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g</a:t>
            </a:r>
            <a:r>
              <a:rPr lang="en-GB" sz="2400" dirty="0" smtClean="0"/>
              <a:t> fish and annelid worms</a:t>
            </a:r>
          </a:p>
          <a:p>
            <a:endParaRPr lang="en-GB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3053"/>
            <a:ext cx="480791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Circulations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35947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Blood flowing through gill capillaries and organ capillaries experience great resistance due to the extensive contact with the capillary walls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323729"/>
            <a:ext cx="48965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Blood flow is slowed down, reducing the speed of exchange.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46" y="764704"/>
            <a:ext cx="3538736" cy="43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fish cope?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dirty="0" smtClean="0"/>
              <a:t>Reduced energy demands </a:t>
            </a:r>
          </a:p>
          <a:p>
            <a:pPr lvl="1"/>
            <a:r>
              <a:rPr lang="en-GB" dirty="0" smtClean="0"/>
              <a:t>Poikilothermic (cold blooded)</a:t>
            </a:r>
          </a:p>
          <a:p>
            <a:pPr lvl="1"/>
            <a:r>
              <a:rPr lang="en-GB" dirty="0" smtClean="0"/>
              <a:t>Water supports the body in movement</a:t>
            </a:r>
          </a:p>
          <a:p>
            <a:r>
              <a:rPr lang="en-GB" dirty="0" err="1" smtClean="0"/>
              <a:t>Countercurrent</a:t>
            </a:r>
            <a:r>
              <a:rPr lang="en-GB" dirty="0" smtClean="0"/>
              <a:t> exchange system in the gills is very efficient at picking up O₂ and removing CO₂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need for transport systems in multicellular animals t</a:t>
            </a:r>
            <a:r>
              <a:rPr lang="en-GB" dirty="0" smtClean="0"/>
              <a:t>o </a:t>
            </a:r>
            <a:r>
              <a:rPr lang="en-GB" dirty="0"/>
              <a:t>include </a:t>
            </a:r>
            <a:endParaRPr lang="en-GB" dirty="0" smtClean="0"/>
          </a:p>
          <a:p>
            <a:pPr lvl="1"/>
            <a:r>
              <a:rPr lang="en-GB" dirty="0" smtClean="0"/>
              <a:t>an </a:t>
            </a:r>
            <a:r>
              <a:rPr lang="en-GB" dirty="0"/>
              <a:t>appreciation of size, metabolic rate and surface area to volume ratio (SA:V). </a:t>
            </a:r>
            <a:endParaRPr lang="en-GB" dirty="0" smtClean="0"/>
          </a:p>
          <a:p>
            <a:r>
              <a:rPr lang="en-GB" dirty="0" smtClean="0"/>
              <a:t>the different </a:t>
            </a:r>
            <a:r>
              <a:rPr lang="en-GB" dirty="0"/>
              <a:t>types of circulatory systems </a:t>
            </a:r>
            <a:r>
              <a:rPr lang="en-GB" dirty="0" smtClean="0"/>
              <a:t>to </a:t>
            </a:r>
            <a:r>
              <a:rPr lang="en-GB" dirty="0"/>
              <a:t>include </a:t>
            </a:r>
            <a:endParaRPr lang="en-GB" dirty="0" smtClean="0"/>
          </a:p>
          <a:p>
            <a:pPr lvl="1"/>
            <a:r>
              <a:rPr lang="en-GB" dirty="0" smtClean="0"/>
              <a:t>single</a:t>
            </a:r>
            <a:r>
              <a:rPr lang="en-GB" dirty="0"/>
              <a:t>, double, open and closed circulatory systems in insects, fish and mammals</a:t>
            </a:r>
          </a:p>
        </p:txBody>
      </p:sp>
    </p:spTree>
    <p:extLst>
      <p:ext uri="{BB962C8B-B14F-4D97-AF65-F5344CB8AC3E}">
        <p14:creationId xmlns:p14="http://schemas.microsoft.com/office/powerpoint/2010/main" val="321767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Single v. double circulatory systems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5" b="5982"/>
          <a:stretch/>
        </p:blipFill>
        <p:spPr>
          <a:xfrm>
            <a:off x="366394" y="1268760"/>
            <a:ext cx="4051921" cy="1572411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323528" y="3445701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double circulatory system =</a:t>
            </a:r>
          </a:p>
          <a:p>
            <a:r>
              <a:rPr lang="en-GB" sz="2400" dirty="0" smtClean="0"/>
              <a:t>Blood flows through the heart twice for each complete circulation of the body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g</a:t>
            </a:r>
            <a:r>
              <a:rPr lang="en-GB" sz="2400" dirty="0" smtClean="0"/>
              <a:t> .............................</a:t>
            </a:r>
          </a:p>
          <a:p>
            <a:endParaRPr lang="en-GB" sz="20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79" y="980728"/>
            <a:ext cx="400879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5" name="Group 1047"/>
          <p:cNvGrpSpPr>
            <a:grpSpLocks/>
          </p:cNvGrpSpPr>
          <p:nvPr/>
        </p:nvGrpSpPr>
        <p:grpSpPr bwMode="auto">
          <a:xfrm>
            <a:off x="166688" y="66675"/>
            <a:ext cx="8809037" cy="5911850"/>
            <a:chOff x="105" y="42"/>
            <a:chExt cx="5549" cy="3724"/>
          </a:xfrm>
        </p:grpSpPr>
        <p:pic>
          <p:nvPicPr>
            <p:cNvPr id="8196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558"/>
              <a:ext cx="2899" cy="3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1" name="WordArt 1033"/>
            <p:cNvSpPr>
              <a:spLocks noChangeArrowheads="1" noChangeShapeType="1" noTextEdit="1"/>
            </p:cNvSpPr>
            <p:nvPr/>
          </p:nvSpPr>
          <p:spPr bwMode="auto">
            <a:xfrm>
              <a:off x="105" y="42"/>
              <a:ext cx="5549" cy="35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8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The Human Circulatory System is a Double Circulation</a:t>
              </a:r>
            </a:p>
          </p:txBody>
        </p:sp>
      </p:grpSp>
      <p:graphicFrame>
        <p:nvGraphicFramePr>
          <p:cNvPr id="8197" name="Object 1029"/>
          <p:cNvGraphicFramePr>
            <a:graphicFrameLocks noChangeAspect="1"/>
          </p:cNvGraphicFramePr>
          <p:nvPr/>
        </p:nvGraphicFramePr>
        <p:xfrm>
          <a:off x="5307013" y="1174750"/>
          <a:ext cx="155733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4" imgW="1557000" imgH="1843200" progId="CorelDRAW.Graphic.10">
                  <p:embed/>
                </p:oleObj>
              </mc:Choice>
              <mc:Fallback>
                <p:oleObj name="CorelDRAW" r:id="rId4" imgW="1557000" imgH="18432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174750"/>
                        <a:ext cx="1557337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30"/>
          <p:cNvGraphicFramePr>
            <a:graphicFrameLocks noChangeAspect="1"/>
          </p:cNvGraphicFramePr>
          <p:nvPr/>
        </p:nvGraphicFramePr>
        <p:xfrm>
          <a:off x="5302250" y="3751263"/>
          <a:ext cx="1557338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6" imgW="1557000" imgH="1983240" progId="CorelDRAW.Graphic.10">
                  <p:embed/>
                </p:oleObj>
              </mc:Choice>
              <mc:Fallback>
                <p:oleObj name="CorelDRAW" r:id="rId6" imgW="1557000" imgH="198324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751263"/>
                        <a:ext cx="1557338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31"/>
          <p:cNvGraphicFramePr>
            <a:graphicFrameLocks noChangeAspect="1"/>
          </p:cNvGraphicFramePr>
          <p:nvPr/>
        </p:nvGraphicFramePr>
        <p:xfrm>
          <a:off x="2292350" y="1176338"/>
          <a:ext cx="1657350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8" imgW="1656720" imgH="2782800" progId="CorelDRAW.Graphic.10">
                  <p:embed/>
                </p:oleObj>
              </mc:Choice>
              <mc:Fallback>
                <p:oleObj name="CorelDRAW" r:id="rId8" imgW="1656720" imgH="27828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176338"/>
                        <a:ext cx="1657350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032"/>
          <p:cNvGraphicFramePr>
            <a:graphicFrameLocks noChangeAspect="1"/>
          </p:cNvGraphicFramePr>
          <p:nvPr/>
        </p:nvGraphicFramePr>
        <p:xfrm>
          <a:off x="2847975" y="2843213"/>
          <a:ext cx="1100138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10" imgW="1099800" imgH="2901960" progId="CorelDRAW.Graphic.10">
                  <p:embed/>
                </p:oleObj>
              </mc:Choice>
              <mc:Fallback>
                <p:oleObj name="CorelDRAW" r:id="rId10" imgW="1099800" imgH="290196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2843213"/>
                        <a:ext cx="1100138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Text Box 1048"/>
          <p:cNvSpPr txBox="1">
            <a:spLocks noChangeArrowheads="1"/>
          </p:cNvSpPr>
          <p:nvPr/>
        </p:nvSpPr>
        <p:spPr bwMode="auto">
          <a:xfrm>
            <a:off x="685800" y="6142038"/>
            <a:ext cx="7772400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>
                <a:solidFill>
                  <a:srgbClr val="A50021"/>
                </a:solidFill>
              </a:rPr>
              <a:t>The human circulation is a </a:t>
            </a:r>
            <a:r>
              <a:rPr lang="en-GB" sz="2000" b="1">
                <a:solidFill>
                  <a:srgbClr val="000066"/>
                </a:solidFill>
              </a:rPr>
              <a:t>double circulation </a:t>
            </a:r>
            <a:r>
              <a:rPr lang="en-GB" sz="2000" b="1">
                <a:solidFill>
                  <a:srgbClr val="A50021"/>
                </a:solidFill>
              </a:rPr>
              <a:t>as there are two distinct</a:t>
            </a:r>
          </a:p>
          <a:p>
            <a:pPr algn="ctr">
              <a:lnSpc>
                <a:spcPct val="80000"/>
              </a:lnSpc>
            </a:pPr>
            <a:r>
              <a:rPr lang="en-GB" sz="2000" b="1">
                <a:solidFill>
                  <a:srgbClr val="A50021"/>
                </a:solidFill>
              </a:rPr>
              <a:t>circuits along which blood flows</a:t>
            </a:r>
          </a:p>
        </p:txBody>
      </p:sp>
      <p:sp>
        <p:nvSpPr>
          <p:cNvPr id="8218" name="Text Box 1050"/>
          <p:cNvSpPr txBox="1">
            <a:spLocks noChangeArrowheads="1"/>
          </p:cNvSpPr>
          <p:nvPr/>
        </p:nvSpPr>
        <p:spPr bwMode="auto">
          <a:xfrm>
            <a:off x="0" y="1284288"/>
            <a:ext cx="21209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The heart pumps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oxygenated</a:t>
            </a:r>
            <a:r>
              <a:rPr lang="en-GB" sz="1800" b="1">
                <a:solidFill>
                  <a:srgbClr val="A50021"/>
                </a:solidFill>
              </a:rPr>
              <a:t> blood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TO the </a:t>
            </a:r>
            <a:r>
              <a:rPr lang="en-GB" sz="1800" b="1">
                <a:solidFill>
                  <a:srgbClr val="000066"/>
                </a:solidFill>
              </a:rPr>
              <a:t>body tissues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and receives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deoxygenated</a:t>
            </a:r>
            <a:r>
              <a:rPr lang="en-GB" sz="1800" b="1">
                <a:solidFill>
                  <a:srgbClr val="A50021"/>
                </a:solidFill>
              </a:rPr>
              <a:t> blood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FROM the body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tissues</a:t>
            </a:r>
          </a:p>
        </p:txBody>
      </p:sp>
      <p:sp>
        <p:nvSpPr>
          <p:cNvPr id="8219" name="Text Box 1051"/>
          <p:cNvSpPr txBox="1">
            <a:spLocks noChangeArrowheads="1"/>
          </p:cNvSpPr>
          <p:nvPr/>
        </p:nvSpPr>
        <p:spPr bwMode="auto">
          <a:xfrm>
            <a:off x="0" y="3411538"/>
            <a:ext cx="2197100" cy="1844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This circuit in which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blood flows from the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heart </a:t>
            </a:r>
            <a:r>
              <a:rPr lang="en-GB" sz="1800" b="1">
                <a:solidFill>
                  <a:srgbClr val="000066"/>
                </a:solidFill>
              </a:rPr>
              <a:t>TO</a:t>
            </a:r>
            <a:r>
              <a:rPr lang="en-GB" sz="1800" b="1">
                <a:solidFill>
                  <a:srgbClr val="A50021"/>
                </a:solidFill>
              </a:rPr>
              <a:t> the body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systems and back 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to the heart is called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THE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SYSTEMIC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CIRCULATION</a:t>
            </a:r>
          </a:p>
        </p:txBody>
      </p:sp>
      <p:sp>
        <p:nvSpPr>
          <p:cNvPr id="8220" name="Text Box 1052"/>
          <p:cNvSpPr txBox="1">
            <a:spLocks noChangeArrowheads="1"/>
          </p:cNvSpPr>
          <p:nvPr/>
        </p:nvSpPr>
        <p:spPr bwMode="auto">
          <a:xfrm>
            <a:off x="6978650" y="1266825"/>
            <a:ext cx="21209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The heart pumps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deoxygenated</a:t>
            </a:r>
            <a:r>
              <a:rPr lang="en-GB" sz="1800" b="1">
                <a:solidFill>
                  <a:srgbClr val="A50021"/>
                </a:solidFill>
              </a:rPr>
              <a:t> blood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TO the </a:t>
            </a:r>
            <a:r>
              <a:rPr lang="en-GB" sz="1800" b="1">
                <a:solidFill>
                  <a:srgbClr val="000066"/>
                </a:solidFill>
              </a:rPr>
              <a:t>lungs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and receives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oxygenated</a:t>
            </a:r>
            <a:r>
              <a:rPr lang="en-GB" sz="1800" b="1">
                <a:solidFill>
                  <a:srgbClr val="A50021"/>
                </a:solidFill>
              </a:rPr>
              <a:t> blood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FROM the lungs</a:t>
            </a:r>
          </a:p>
        </p:txBody>
      </p:sp>
      <p:sp>
        <p:nvSpPr>
          <p:cNvPr id="8222" name="Text Box 1054"/>
          <p:cNvSpPr txBox="1">
            <a:spLocks noChangeArrowheads="1"/>
          </p:cNvSpPr>
          <p:nvPr/>
        </p:nvSpPr>
        <p:spPr bwMode="auto">
          <a:xfrm>
            <a:off x="6946900" y="3405188"/>
            <a:ext cx="2197100" cy="1844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This circuit in which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blood flows from the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heart </a:t>
            </a:r>
            <a:r>
              <a:rPr lang="en-GB" sz="1800" b="1">
                <a:solidFill>
                  <a:srgbClr val="000066"/>
                </a:solidFill>
              </a:rPr>
              <a:t>TO</a:t>
            </a:r>
            <a:r>
              <a:rPr lang="en-GB" sz="1800" b="1">
                <a:solidFill>
                  <a:srgbClr val="A50021"/>
                </a:solidFill>
              </a:rPr>
              <a:t> the lungs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and back to the 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A50021"/>
                </a:solidFill>
              </a:rPr>
              <a:t>heart is called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THE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PULMONARY</a:t>
            </a:r>
          </a:p>
          <a:p>
            <a:pPr algn="ctr">
              <a:lnSpc>
                <a:spcPct val="80000"/>
              </a:lnSpc>
            </a:pPr>
            <a:r>
              <a:rPr lang="en-GB" sz="1800" b="1">
                <a:solidFill>
                  <a:srgbClr val="000066"/>
                </a:solidFill>
              </a:rPr>
              <a:t>CIRCULATION</a:t>
            </a:r>
          </a:p>
        </p:txBody>
      </p:sp>
      <p:graphicFrame>
        <p:nvGraphicFramePr>
          <p:cNvPr id="8224" name="Object 1056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453438" y="6480175"/>
          <a:ext cx="690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12" imgW="983520" imgH="531000" progId="CorelDRAW.Graphic.10">
                  <p:embed/>
                </p:oleObj>
              </mc:Choice>
              <mc:Fallback>
                <p:oleObj name="CorelDRAW" r:id="rId12" imgW="983520" imgH="5310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8" y="6480175"/>
                        <a:ext cx="6905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9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animBg="1" autoUpdateAnimBg="0"/>
      <p:bldP spid="8218" grpId="0" autoUpdateAnimBg="0"/>
      <p:bldP spid="8219" grpId="0" animBg="1" autoUpdateAnimBg="0"/>
      <p:bldP spid="8220" grpId="0" autoUpdateAnimBg="0"/>
      <p:bldP spid="82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34" y="2358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Comparing single and </a:t>
            </a:r>
            <a:r>
              <a:rPr lang="en-GB" b="1" dirty="0">
                <a:solidFill>
                  <a:schemeClr val="tx1"/>
                </a:solidFill>
              </a:rPr>
              <a:t>d</a:t>
            </a:r>
            <a:r>
              <a:rPr lang="en-GB" b="1" dirty="0" smtClean="0">
                <a:solidFill>
                  <a:schemeClr val="tx1"/>
                </a:solidFill>
              </a:rPr>
              <a:t>ouble </a:t>
            </a:r>
            <a:r>
              <a:rPr lang="en-GB" b="1" dirty="0">
                <a:solidFill>
                  <a:schemeClr val="tx1"/>
                </a:solidFill>
              </a:rPr>
              <a:t>c</a:t>
            </a:r>
            <a:r>
              <a:rPr lang="en-GB" b="1" dirty="0" smtClean="0">
                <a:solidFill>
                  <a:schemeClr val="tx1"/>
                </a:solidFill>
              </a:rPr>
              <a:t>irculations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" y="1196752"/>
            <a:ext cx="705609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sz="4000" i="1" dirty="0" smtClean="0">
                <a:solidFill>
                  <a:srgbClr val="FF0000"/>
                </a:solidFill>
              </a:rPr>
              <a:t>Which system is the most efficient?  Why?</a:t>
            </a:r>
            <a:r>
              <a:rPr lang="en-GB" i="1" dirty="0" smtClean="0">
                <a:solidFill>
                  <a:srgbClr val="FF0000"/>
                </a:solidFill>
              </a:rPr>
              <a:t/>
            </a:r>
            <a:br>
              <a:rPr lang="en-GB" i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4"/>
          <a:stretch/>
        </p:blipFill>
        <p:spPr>
          <a:xfrm>
            <a:off x="30358" y="1268760"/>
            <a:ext cx="4051921" cy="454421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995936" y="980728"/>
            <a:ext cx="5076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Double circulation is most efficient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Heart increases pressure of blood after pressure has been reduced as it passed through the capillaries in lungs so blood will flow more quickly to body tissues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It is possible for flow to body tissues to be at higher pressure than flow to lungs (if pressure is too high in lungs capillaries could be damaged)</a:t>
            </a:r>
          </a:p>
          <a:p>
            <a:r>
              <a:rPr lang="en-GB" sz="2400" i="1" dirty="0" smtClean="0">
                <a:solidFill>
                  <a:srgbClr val="FF0000"/>
                </a:solidFill>
              </a:rPr>
              <a:t>Why do mammals need a more efficient circulatory system?</a:t>
            </a:r>
          </a:p>
        </p:txBody>
      </p:sp>
    </p:spTree>
    <p:extLst>
      <p:ext uri="{BB962C8B-B14F-4D97-AF65-F5344CB8AC3E}">
        <p14:creationId xmlns:p14="http://schemas.microsoft.com/office/powerpoint/2010/main" val="20591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597400"/>
            <a:ext cx="368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778000"/>
            <a:ext cx="111125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781175"/>
            <a:ext cx="14573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787400"/>
            <a:ext cx="1068388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793750"/>
            <a:ext cx="2336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81038"/>
            <a:ext cx="34956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5384799" y="665164"/>
            <a:ext cx="3429000" cy="341313"/>
            <a:chOff x="3392" y="496"/>
            <a:chExt cx="2160" cy="215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4046" y="496"/>
              <a:ext cx="15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000066"/>
                  </a:solidFill>
                </a:rPr>
                <a:t>THE PULMONARY </a:t>
              </a:r>
              <a:r>
                <a:rPr lang="en-GB" b="1" dirty="0" smtClean="0">
                  <a:solidFill>
                    <a:srgbClr val="000066"/>
                  </a:solidFill>
                </a:rPr>
                <a:t>VEIN</a:t>
              </a:r>
              <a:endParaRPr lang="en-GB" b="1" dirty="0">
                <a:solidFill>
                  <a:srgbClr val="000066"/>
                </a:solidFill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3392" y="711"/>
              <a:ext cx="569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37289" y="3308872"/>
            <a:ext cx="240014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000066"/>
                </a:solidFill>
              </a:rPr>
              <a:t>Smaller arteries</a:t>
            </a:r>
            <a:r>
              <a:rPr lang="en-GB" b="1" dirty="0">
                <a:solidFill>
                  <a:srgbClr val="A50021"/>
                </a:solidFill>
              </a:rPr>
              <a:t> branch</a:t>
            </a:r>
          </a:p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A50021"/>
                </a:solidFill>
              </a:rPr>
              <a:t>from the </a:t>
            </a:r>
            <a:r>
              <a:rPr lang="en-GB" b="1" dirty="0" smtClean="0">
                <a:solidFill>
                  <a:srgbClr val="000066"/>
                </a:solidFill>
              </a:rPr>
              <a:t>AORTA</a:t>
            </a:r>
            <a:endParaRPr lang="en-GB" b="1" dirty="0">
              <a:solidFill>
                <a:srgbClr val="A50021"/>
              </a:solidFill>
            </a:endParaRP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957764" y="1982788"/>
            <a:ext cx="2305050" cy="909637"/>
            <a:chOff x="3123" y="1326"/>
            <a:chExt cx="1452" cy="573"/>
          </a:xfrm>
        </p:grpSpPr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4046" y="1326"/>
              <a:ext cx="52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AORTA</a:t>
              </a:r>
              <a:endParaRPr lang="en-GB" b="1" dirty="0">
                <a:solidFill>
                  <a:srgbClr val="A50021"/>
                </a:solidFill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rot="20667035" flipH="1">
              <a:off x="3123" y="1573"/>
              <a:ext cx="890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H="1">
              <a:off x="3648" y="1458"/>
              <a:ext cx="327" cy="44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5214939" y="3705227"/>
            <a:ext cx="3451225" cy="490538"/>
            <a:chOff x="3285" y="2411"/>
            <a:chExt cx="2174" cy="309"/>
          </a:xfrm>
        </p:grpSpPr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4050" y="2522"/>
              <a:ext cx="140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CORONARY ARTERIES</a:t>
              </a:r>
              <a:endParaRPr lang="en-GB" b="1" dirty="0">
                <a:solidFill>
                  <a:srgbClr val="000066"/>
                </a:solidFill>
              </a:endParaRP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285" y="2411"/>
              <a:ext cx="505" cy="20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426074" y="4687899"/>
            <a:ext cx="2644775" cy="334963"/>
            <a:chOff x="3418" y="3030"/>
            <a:chExt cx="1666" cy="211"/>
          </a:xfrm>
        </p:grpSpPr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3975" y="3043"/>
              <a:ext cx="110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HEPATIC ARTERY</a:t>
              </a:r>
              <a:endParaRPr lang="en-GB" b="1" dirty="0">
                <a:solidFill>
                  <a:srgbClr val="000066"/>
                </a:solidFill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rot="1402742" flipH="1">
              <a:off x="3418" y="3030"/>
              <a:ext cx="5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5627689" y="5519747"/>
            <a:ext cx="2479675" cy="319088"/>
            <a:chOff x="3545" y="3554"/>
            <a:chExt cx="1562" cy="201"/>
          </a:xfrm>
        </p:grpSpPr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3991" y="3554"/>
              <a:ext cx="111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RENAL ARTERIES</a:t>
              </a:r>
              <a:endParaRPr lang="en-GB" b="1" dirty="0">
                <a:solidFill>
                  <a:srgbClr val="000066"/>
                </a:solidFill>
              </a:endParaRPr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>
              <a:off x="3545" y="3631"/>
              <a:ext cx="38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697956" y="573088"/>
            <a:ext cx="4483644" cy="1250950"/>
            <a:chOff x="439" y="459"/>
            <a:chExt cx="2818" cy="753"/>
          </a:xfrm>
        </p:grpSpPr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439" y="459"/>
              <a:ext cx="69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CAROTID </a:t>
              </a:r>
              <a:endParaRPr lang="en-GB" b="1" dirty="0">
                <a:solidFill>
                  <a:srgbClr val="000066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ARTERY</a:t>
              </a:r>
              <a:endParaRPr lang="en-GB" b="1" dirty="0">
                <a:solidFill>
                  <a:srgbClr val="A50021"/>
                </a:solidFill>
              </a:endParaRPr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3257" y="749"/>
              <a:ext cx="0" cy="463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1303" y="763"/>
              <a:ext cx="195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1577113" y="3003550"/>
            <a:ext cx="1958249" cy="1395413"/>
            <a:chOff x="919" y="1941"/>
            <a:chExt cx="1308" cy="879"/>
          </a:xfrm>
        </p:grpSpPr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919" y="2283"/>
              <a:ext cx="101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VENAE </a:t>
              </a:r>
              <a:r>
                <a:rPr lang="en-GB" b="1" dirty="0">
                  <a:solidFill>
                    <a:srgbClr val="000066"/>
                  </a:solidFill>
                </a:rPr>
                <a:t>CAVAE</a:t>
              </a:r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1927" y="2528"/>
              <a:ext cx="292" cy="29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V="1">
              <a:off x="1935" y="1941"/>
              <a:ext cx="292" cy="29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2592386" y="4495800"/>
            <a:ext cx="1076325" cy="2017713"/>
            <a:chOff x="1633" y="2909"/>
            <a:chExt cx="678" cy="1271"/>
          </a:xfrm>
        </p:grpSpPr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1633" y="3094"/>
              <a:ext cx="55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HEPATIC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1680" y="3858"/>
              <a:ext cx="47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RENAL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V="1">
              <a:off x="2147" y="2909"/>
              <a:ext cx="143" cy="20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V="1">
              <a:off x="2083" y="3641"/>
              <a:ext cx="228" cy="22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333375" y="2595565"/>
            <a:ext cx="2671763" cy="484188"/>
            <a:chOff x="210" y="1663"/>
            <a:chExt cx="1683" cy="305"/>
          </a:xfrm>
        </p:grpSpPr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210" y="1760"/>
              <a:ext cx="1413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PULMONARY </a:t>
              </a:r>
              <a:r>
                <a:rPr lang="en-GB" b="1" dirty="0">
                  <a:solidFill>
                    <a:srgbClr val="000066"/>
                  </a:solidFill>
                </a:rPr>
                <a:t>ARTERY</a:t>
              </a:r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V="1">
              <a:off x="1628" y="1663"/>
              <a:ext cx="265" cy="265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584451" y="4945061"/>
            <a:ext cx="1444625" cy="1022349"/>
            <a:chOff x="1628" y="3192"/>
            <a:chExt cx="910" cy="644"/>
          </a:xfrm>
        </p:grpSpPr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1628" y="3406"/>
              <a:ext cx="55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HEPATIC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PORTAL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V="1">
              <a:off x="2155" y="3192"/>
              <a:ext cx="383" cy="22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60473" y="5187950"/>
            <a:ext cx="243810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The </a:t>
            </a:r>
            <a:r>
              <a:rPr lang="en-GB" b="1">
                <a:solidFill>
                  <a:srgbClr val="000066"/>
                </a:solidFill>
              </a:rPr>
              <a:t>liver</a:t>
            </a:r>
            <a:r>
              <a:rPr lang="en-GB" b="1">
                <a:solidFill>
                  <a:srgbClr val="A50021"/>
                </a:solidFill>
              </a:rPr>
              <a:t> receives blood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from </a:t>
            </a:r>
            <a:r>
              <a:rPr lang="en-GB" b="1">
                <a:solidFill>
                  <a:srgbClr val="000066"/>
                </a:solidFill>
              </a:rPr>
              <a:t>BOTH</a:t>
            </a:r>
            <a:r>
              <a:rPr lang="en-GB" b="1">
                <a:solidFill>
                  <a:srgbClr val="A50021"/>
                </a:solidFill>
              </a:rPr>
              <a:t> the hepatic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artery </a:t>
            </a:r>
            <a:r>
              <a:rPr lang="en-GB" b="1">
                <a:solidFill>
                  <a:srgbClr val="000066"/>
                </a:solidFill>
              </a:rPr>
              <a:t>AND</a:t>
            </a:r>
            <a:r>
              <a:rPr lang="en-GB" b="1">
                <a:solidFill>
                  <a:srgbClr val="A50021"/>
                </a:solidFill>
              </a:rPr>
              <a:t> the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000066"/>
                </a:solidFill>
              </a:rPr>
              <a:t>HEPATIC PORTAL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000066"/>
                </a:solidFill>
              </a:rPr>
              <a:t>VEIN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211138" y="6543675"/>
            <a:ext cx="8739187" cy="2873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600" b="1">
                <a:solidFill>
                  <a:srgbClr val="A50021"/>
                </a:solidFill>
              </a:rPr>
              <a:t>The </a:t>
            </a:r>
            <a:r>
              <a:rPr lang="en-GB" sz="1600" b="1">
                <a:solidFill>
                  <a:srgbClr val="000066"/>
                </a:solidFill>
              </a:rPr>
              <a:t>hepatic portal vein</a:t>
            </a:r>
            <a:r>
              <a:rPr lang="en-GB" sz="1600" b="1">
                <a:solidFill>
                  <a:srgbClr val="A50021"/>
                </a:solidFill>
              </a:rPr>
              <a:t> transports blood, rich in</a:t>
            </a:r>
            <a:r>
              <a:rPr lang="en-GB" sz="1600" b="1">
                <a:solidFill>
                  <a:srgbClr val="000066"/>
                </a:solidFill>
              </a:rPr>
              <a:t> the products of digestion, </a:t>
            </a:r>
            <a:r>
              <a:rPr lang="en-GB" sz="1600" b="1">
                <a:solidFill>
                  <a:srgbClr val="A50021"/>
                </a:solidFill>
              </a:rPr>
              <a:t>from the </a:t>
            </a:r>
            <a:r>
              <a:rPr lang="en-GB" sz="1600" b="1">
                <a:solidFill>
                  <a:srgbClr val="000066"/>
                </a:solidFill>
              </a:rPr>
              <a:t>gut to the liver</a:t>
            </a:r>
          </a:p>
        </p:txBody>
      </p:sp>
      <p:sp>
        <p:nvSpPr>
          <p:cNvPr id="13360" name="WordArt 48"/>
          <p:cNvSpPr>
            <a:spLocks noChangeArrowheads="1" noChangeShapeType="1" noTextEdit="1"/>
          </p:cNvSpPr>
          <p:nvPr/>
        </p:nvSpPr>
        <p:spPr bwMode="auto">
          <a:xfrm>
            <a:off x="1990725" y="55563"/>
            <a:ext cx="51625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mtClean="0">
                <a:solidFill>
                  <a:srgbClr val="FF0000"/>
                </a:solidFill>
              </a:rPr>
              <a:t>double </a:t>
            </a:r>
            <a:r>
              <a:rPr lang="en-GB" sz="3600" kern="10" dirty="0" smtClean="0">
                <a:solidFill>
                  <a:srgbClr val="FF0000"/>
                </a:solidFill>
              </a:rPr>
              <a:t>circulatory system</a:t>
            </a:r>
            <a:endParaRPr lang="en-GB" sz="3600" kern="1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utoUpdateAnimBg="0"/>
      <p:bldP spid="13357" grpId="0" animBg="1" autoUpdateAnimBg="0"/>
      <p:bldP spid="13358" grpId="0" animBg="1" autoUpdateAnimBg="0"/>
      <p:bldP spid="133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597400"/>
            <a:ext cx="368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778000"/>
            <a:ext cx="111125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781175"/>
            <a:ext cx="14573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787400"/>
            <a:ext cx="1068388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793750"/>
            <a:ext cx="2336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81038"/>
            <a:ext cx="34956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5384799" y="665163"/>
            <a:ext cx="3578225" cy="979488"/>
            <a:chOff x="3392" y="496"/>
            <a:chExt cx="2254" cy="617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52" y="496"/>
              <a:ext cx="1694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000066"/>
                  </a:solidFill>
                </a:rPr>
                <a:t>THE PULMONARY VEIN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delivers </a:t>
              </a:r>
              <a:r>
                <a:rPr lang="en-GB" b="1" dirty="0">
                  <a:solidFill>
                    <a:srgbClr val="000066"/>
                  </a:solidFill>
                </a:rPr>
                <a:t>oxygenated</a:t>
              </a:r>
              <a:r>
                <a:rPr lang="en-GB" b="1" dirty="0">
                  <a:solidFill>
                    <a:srgbClr val="A50021"/>
                  </a:solidFill>
                </a:rPr>
                <a:t> blood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from the lungs to the </a:t>
              </a:r>
              <a:r>
                <a:rPr lang="en-GB" b="1" dirty="0">
                  <a:solidFill>
                    <a:srgbClr val="000066"/>
                  </a:solidFill>
                </a:rPr>
                <a:t>LEFT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000066"/>
                  </a:solidFill>
                </a:rPr>
                <a:t>ATRIUM</a:t>
              </a:r>
              <a:r>
                <a:rPr lang="en-GB" b="1" dirty="0">
                  <a:solidFill>
                    <a:srgbClr val="A50021"/>
                  </a:solidFill>
                </a:rPr>
                <a:t> of the heart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3392" y="711"/>
              <a:ext cx="569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130666" y="2819400"/>
            <a:ext cx="297549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000066"/>
                </a:solidFill>
              </a:rPr>
              <a:t>Smaller arteries</a:t>
            </a:r>
            <a:r>
              <a:rPr lang="en-GB" b="1" dirty="0">
                <a:solidFill>
                  <a:srgbClr val="A50021"/>
                </a:solidFill>
              </a:rPr>
              <a:t> branch</a:t>
            </a:r>
          </a:p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A50021"/>
                </a:solidFill>
              </a:rPr>
              <a:t>from the </a:t>
            </a:r>
            <a:r>
              <a:rPr lang="en-GB" b="1" dirty="0">
                <a:solidFill>
                  <a:srgbClr val="000066"/>
                </a:solidFill>
              </a:rPr>
              <a:t>AORTA</a:t>
            </a:r>
            <a:r>
              <a:rPr lang="en-GB" b="1" dirty="0">
                <a:solidFill>
                  <a:srgbClr val="A50021"/>
                </a:solidFill>
              </a:rPr>
              <a:t> in order</a:t>
            </a:r>
          </a:p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A50021"/>
                </a:solidFill>
              </a:rPr>
              <a:t>to deliver this </a:t>
            </a:r>
            <a:r>
              <a:rPr lang="en-GB" b="1" dirty="0">
                <a:solidFill>
                  <a:srgbClr val="000066"/>
                </a:solidFill>
              </a:rPr>
              <a:t>oxygenated</a:t>
            </a:r>
          </a:p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000066"/>
                </a:solidFill>
              </a:rPr>
              <a:t>blood</a:t>
            </a:r>
            <a:r>
              <a:rPr lang="en-GB" b="1" dirty="0">
                <a:solidFill>
                  <a:srgbClr val="A50021"/>
                </a:solidFill>
              </a:rPr>
              <a:t> into the various organs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957765" y="1639888"/>
            <a:ext cx="4167188" cy="1252537"/>
            <a:chOff x="3123" y="1110"/>
            <a:chExt cx="2625" cy="789"/>
          </a:xfrm>
        </p:grpSpPr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856" y="1110"/>
              <a:ext cx="189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oxygenated blood enters 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</a:t>
              </a:r>
              <a:r>
                <a:rPr lang="en-GB" b="1" dirty="0">
                  <a:solidFill>
                    <a:srgbClr val="000066"/>
                  </a:solidFill>
                </a:rPr>
                <a:t>LEFT VENTRICLE,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which pumps the blood 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along the </a:t>
              </a:r>
              <a:r>
                <a:rPr lang="en-GB" b="1" dirty="0">
                  <a:solidFill>
                    <a:srgbClr val="000066"/>
                  </a:solidFill>
                </a:rPr>
                <a:t>AORTA</a:t>
              </a:r>
              <a:r>
                <a:rPr lang="en-GB" b="1" dirty="0">
                  <a:solidFill>
                    <a:srgbClr val="A50021"/>
                  </a:solidFill>
                </a:rPr>
                <a:t> towards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body organs</a:t>
              </a: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rot="20667035" flipH="1">
              <a:off x="3123" y="1573"/>
              <a:ext cx="890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H="1">
              <a:off x="3648" y="1458"/>
              <a:ext cx="327" cy="44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5214939" y="3705227"/>
            <a:ext cx="3759200" cy="933451"/>
            <a:chOff x="3285" y="2411"/>
            <a:chExt cx="2368" cy="588"/>
          </a:xfrm>
        </p:grpSpPr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3855" y="2522"/>
              <a:ext cx="1798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</a:t>
              </a:r>
              <a:r>
                <a:rPr lang="en-GB" b="1" dirty="0">
                  <a:solidFill>
                    <a:srgbClr val="000066"/>
                  </a:solidFill>
                </a:rPr>
                <a:t>CORONARY ARTERIES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deliver oxygenated blood to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heart muscle</a:t>
              </a: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285" y="2411"/>
              <a:ext cx="505" cy="20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426074" y="4687885"/>
            <a:ext cx="3632200" cy="803274"/>
            <a:chOff x="3418" y="3030"/>
            <a:chExt cx="2288" cy="506"/>
          </a:xfrm>
        </p:grpSpPr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3852" y="3059"/>
              <a:ext cx="1854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</a:t>
              </a:r>
              <a:r>
                <a:rPr lang="en-GB" b="1" dirty="0">
                  <a:solidFill>
                    <a:srgbClr val="000066"/>
                  </a:solidFill>
                </a:rPr>
                <a:t> HEPATIC ARTERY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delivers oxygenated blood to</a:t>
              </a:r>
            </a:p>
            <a:p>
              <a:pPr algn="ctr">
                <a:lnSpc>
                  <a:spcPct val="80000"/>
                </a:lnSpc>
              </a:pPr>
              <a:r>
                <a:rPr lang="en-GB" b="1" dirty="0">
                  <a:solidFill>
                    <a:srgbClr val="A50021"/>
                  </a:solidFill>
                </a:rPr>
                <a:t>the liver</a:t>
              </a: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rot="1402742" flipH="1">
              <a:off x="3418" y="3030"/>
              <a:ext cx="5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5627689" y="5505454"/>
            <a:ext cx="3159125" cy="757238"/>
            <a:chOff x="3545" y="3545"/>
            <a:chExt cx="1990" cy="477"/>
          </a:xfrm>
        </p:grpSpPr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3897" y="3545"/>
              <a:ext cx="1638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The </a:t>
              </a:r>
              <a:r>
                <a:rPr lang="en-GB" b="1">
                  <a:solidFill>
                    <a:srgbClr val="000066"/>
                  </a:solidFill>
                </a:rPr>
                <a:t>RENAL ARTERIES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deliver oxygenated blood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to the kidneys</a:t>
              </a:r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>
              <a:off x="3545" y="3631"/>
              <a:ext cx="38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273140" y="573088"/>
            <a:ext cx="4908460" cy="1250950"/>
            <a:chOff x="172" y="459"/>
            <a:chExt cx="3085" cy="753"/>
          </a:xfrm>
        </p:grpSpPr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72" y="459"/>
              <a:ext cx="1222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The </a:t>
              </a:r>
              <a:r>
                <a:rPr lang="en-GB" b="1">
                  <a:solidFill>
                    <a:srgbClr val="000066"/>
                  </a:solidFill>
                </a:rPr>
                <a:t>CAROTID 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000066"/>
                  </a:solidFill>
                </a:rPr>
                <a:t>ARTERY </a:t>
              </a:r>
              <a:r>
                <a:rPr lang="en-GB" b="1">
                  <a:solidFill>
                    <a:srgbClr val="A50021"/>
                  </a:solidFill>
                </a:rPr>
                <a:t>delivers 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oxygenated blood 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to the neck, 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head and brain</a:t>
              </a:r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3257" y="749"/>
              <a:ext cx="0" cy="463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1303" y="763"/>
              <a:ext cx="195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2553" y="3003550"/>
            <a:ext cx="3492810" cy="1395413"/>
            <a:chOff x="-106" y="1941"/>
            <a:chExt cx="2333" cy="879"/>
          </a:xfrm>
        </p:grpSpPr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-106" y="2060"/>
              <a:ext cx="2244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Veins carry</a:t>
              </a:r>
              <a:r>
                <a:rPr lang="en-GB" b="1">
                  <a:solidFill>
                    <a:srgbClr val="000066"/>
                  </a:solidFill>
                </a:rPr>
                <a:t> deoxygenated blood</a:t>
              </a:r>
              <a:endParaRPr lang="en-GB" b="1">
                <a:solidFill>
                  <a:srgbClr val="A50021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away from the body organs.  The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veins join to form two large veins</a:t>
              </a:r>
            </a:p>
            <a:p>
              <a:pPr algn="ctr">
                <a:lnSpc>
                  <a:spcPct val="80000"/>
                </a:lnSpc>
              </a:pPr>
              <a:r>
                <a:rPr lang="en-GB" b="1">
                  <a:solidFill>
                    <a:srgbClr val="A50021"/>
                  </a:solidFill>
                </a:rPr>
                <a:t>called the </a:t>
              </a:r>
              <a:r>
                <a:rPr lang="en-GB" b="1">
                  <a:solidFill>
                    <a:srgbClr val="000066"/>
                  </a:solidFill>
                </a:rPr>
                <a:t>VENAE CAVAE</a:t>
              </a:r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1927" y="2528"/>
              <a:ext cx="292" cy="29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V="1">
              <a:off x="1935" y="1941"/>
              <a:ext cx="292" cy="29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96997" y="4119563"/>
            <a:ext cx="2628605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b="1">
                <a:solidFill>
                  <a:srgbClr val="A50021"/>
                </a:solidFill>
              </a:rPr>
              <a:t>The </a:t>
            </a:r>
            <a:r>
              <a:rPr lang="en-GB" b="1">
                <a:solidFill>
                  <a:srgbClr val="000066"/>
                </a:solidFill>
              </a:rPr>
              <a:t>VENAE CAVAE</a:t>
            </a:r>
            <a:r>
              <a:rPr lang="en-GB" b="1">
                <a:solidFill>
                  <a:srgbClr val="A50021"/>
                </a:solidFill>
              </a:rPr>
              <a:t> deliver</a:t>
            </a:r>
          </a:p>
          <a:p>
            <a:pPr algn="ctr">
              <a:lnSpc>
                <a:spcPct val="85000"/>
              </a:lnSpc>
            </a:pPr>
            <a:r>
              <a:rPr lang="en-GB" b="1">
                <a:solidFill>
                  <a:srgbClr val="A50021"/>
                </a:solidFill>
              </a:rPr>
              <a:t>deoxygenated blood </a:t>
            </a:r>
          </a:p>
          <a:p>
            <a:pPr algn="ctr">
              <a:lnSpc>
                <a:spcPct val="85000"/>
              </a:lnSpc>
            </a:pPr>
            <a:r>
              <a:rPr lang="en-GB" b="1">
                <a:solidFill>
                  <a:srgbClr val="A50021"/>
                </a:solidFill>
              </a:rPr>
              <a:t>to the </a:t>
            </a:r>
            <a:r>
              <a:rPr lang="en-GB" b="1">
                <a:solidFill>
                  <a:srgbClr val="000066"/>
                </a:solidFill>
              </a:rPr>
              <a:t>RIGHT ATRIUM</a:t>
            </a:r>
            <a:r>
              <a:rPr lang="en-GB" b="1">
                <a:solidFill>
                  <a:srgbClr val="A50021"/>
                </a:solidFill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GB" b="1">
                <a:solidFill>
                  <a:srgbClr val="A50021"/>
                </a:solidFill>
              </a:rPr>
              <a:t>of the heart</a:t>
            </a:r>
          </a:p>
        </p:txBody>
      </p: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2592386" y="4495800"/>
            <a:ext cx="1076325" cy="2017713"/>
            <a:chOff x="1633" y="2909"/>
            <a:chExt cx="678" cy="1271"/>
          </a:xfrm>
        </p:grpSpPr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1633" y="3094"/>
              <a:ext cx="55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HEPATIC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1680" y="3858"/>
              <a:ext cx="47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RENAL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V="1">
              <a:off x="2147" y="2909"/>
              <a:ext cx="143" cy="20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V="1">
              <a:off x="2083" y="3641"/>
              <a:ext cx="228" cy="22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203200" y="1695450"/>
            <a:ext cx="2801938" cy="1504950"/>
            <a:chOff x="128" y="1096"/>
            <a:chExt cx="1765" cy="948"/>
          </a:xfrm>
        </p:grpSpPr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128" y="1096"/>
              <a:ext cx="1413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000066"/>
                  </a:solidFill>
                </a:rPr>
                <a:t>Deoxygenated</a:t>
              </a:r>
              <a:r>
                <a:rPr lang="en-GB" b="1">
                  <a:solidFill>
                    <a:srgbClr val="A50021"/>
                  </a:solidFill>
                </a:rPr>
                <a:t> blood</a:t>
              </a:r>
            </a:p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A50021"/>
                  </a:solidFill>
                </a:rPr>
                <a:t>enters the right </a:t>
              </a:r>
            </a:p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A50021"/>
                  </a:solidFill>
                </a:rPr>
                <a:t>ventricle from where </a:t>
              </a:r>
            </a:p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A50021"/>
                  </a:solidFill>
                </a:rPr>
                <a:t>it is pumped to the </a:t>
              </a:r>
            </a:p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A50021"/>
                  </a:solidFill>
                </a:rPr>
                <a:t>lungs along the </a:t>
              </a:r>
            </a:p>
            <a:p>
              <a:pPr algn="ctr">
                <a:lnSpc>
                  <a:spcPct val="85000"/>
                </a:lnSpc>
              </a:pPr>
              <a:r>
                <a:rPr lang="en-GB" b="1">
                  <a:solidFill>
                    <a:srgbClr val="000066"/>
                  </a:solidFill>
                </a:rPr>
                <a:t>PULMONARY ARTERY</a:t>
              </a:r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V="1">
              <a:off x="1628" y="1663"/>
              <a:ext cx="265" cy="265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584451" y="4945061"/>
            <a:ext cx="1444625" cy="1022349"/>
            <a:chOff x="1628" y="3192"/>
            <a:chExt cx="910" cy="644"/>
          </a:xfrm>
        </p:grpSpPr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1628" y="3406"/>
              <a:ext cx="55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HEPATIC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PORTAL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b="1">
                  <a:solidFill>
                    <a:srgbClr val="A50021"/>
                  </a:solidFill>
                </a:rPr>
                <a:t>VEIN</a:t>
              </a:r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V="1">
              <a:off x="2155" y="3192"/>
              <a:ext cx="383" cy="22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60473" y="5187950"/>
            <a:ext cx="243810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The </a:t>
            </a:r>
            <a:r>
              <a:rPr lang="en-GB" b="1">
                <a:solidFill>
                  <a:srgbClr val="000066"/>
                </a:solidFill>
              </a:rPr>
              <a:t>liver</a:t>
            </a:r>
            <a:r>
              <a:rPr lang="en-GB" b="1">
                <a:solidFill>
                  <a:srgbClr val="A50021"/>
                </a:solidFill>
              </a:rPr>
              <a:t> receives blood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from </a:t>
            </a:r>
            <a:r>
              <a:rPr lang="en-GB" b="1">
                <a:solidFill>
                  <a:srgbClr val="000066"/>
                </a:solidFill>
              </a:rPr>
              <a:t>BOTH</a:t>
            </a:r>
            <a:r>
              <a:rPr lang="en-GB" b="1">
                <a:solidFill>
                  <a:srgbClr val="A50021"/>
                </a:solidFill>
              </a:rPr>
              <a:t> the hepatic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A50021"/>
                </a:solidFill>
              </a:rPr>
              <a:t>artery </a:t>
            </a:r>
            <a:r>
              <a:rPr lang="en-GB" b="1">
                <a:solidFill>
                  <a:srgbClr val="000066"/>
                </a:solidFill>
              </a:rPr>
              <a:t>AND</a:t>
            </a:r>
            <a:r>
              <a:rPr lang="en-GB" b="1">
                <a:solidFill>
                  <a:srgbClr val="A50021"/>
                </a:solidFill>
              </a:rPr>
              <a:t> the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000066"/>
                </a:solidFill>
              </a:rPr>
              <a:t>HEPATIC PORTAL</a:t>
            </a:r>
          </a:p>
          <a:p>
            <a:pPr algn="ctr">
              <a:lnSpc>
                <a:spcPct val="80000"/>
              </a:lnSpc>
            </a:pPr>
            <a:r>
              <a:rPr lang="en-GB" b="1">
                <a:solidFill>
                  <a:srgbClr val="000066"/>
                </a:solidFill>
              </a:rPr>
              <a:t>VEIN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211138" y="6543675"/>
            <a:ext cx="8739187" cy="2873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600" b="1">
                <a:solidFill>
                  <a:srgbClr val="A50021"/>
                </a:solidFill>
              </a:rPr>
              <a:t>The </a:t>
            </a:r>
            <a:r>
              <a:rPr lang="en-GB" sz="1600" b="1">
                <a:solidFill>
                  <a:srgbClr val="000066"/>
                </a:solidFill>
              </a:rPr>
              <a:t>hepatic portal vein</a:t>
            </a:r>
            <a:r>
              <a:rPr lang="en-GB" sz="1600" b="1">
                <a:solidFill>
                  <a:srgbClr val="A50021"/>
                </a:solidFill>
              </a:rPr>
              <a:t> transports blood, rich in</a:t>
            </a:r>
            <a:r>
              <a:rPr lang="en-GB" sz="1600" b="1">
                <a:solidFill>
                  <a:srgbClr val="000066"/>
                </a:solidFill>
              </a:rPr>
              <a:t> the products of digestion, </a:t>
            </a:r>
            <a:r>
              <a:rPr lang="en-GB" sz="1600" b="1">
                <a:solidFill>
                  <a:srgbClr val="A50021"/>
                </a:solidFill>
              </a:rPr>
              <a:t>from the </a:t>
            </a:r>
            <a:r>
              <a:rPr lang="en-GB" sz="1600" b="1">
                <a:solidFill>
                  <a:srgbClr val="000066"/>
                </a:solidFill>
              </a:rPr>
              <a:t>gut to the liver</a:t>
            </a:r>
          </a:p>
        </p:txBody>
      </p:sp>
      <p:sp>
        <p:nvSpPr>
          <p:cNvPr id="13360" name="WordArt 48"/>
          <p:cNvSpPr>
            <a:spLocks noChangeArrowheads="1" noChangeShapeType="1" noTextEdit="1"/>
          </p:cNvSpPr>
          <p:nvPr/>
        </p:nvSpPr>
        <p:spPr bwMode="auto">
          <a:xfrm>
            <a:off x="1990725" y="55563"/>
            <a:ext cx="51625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mtClean="0">
                <a:solidFill>
                  <a:srgbClr val="FF0000"/>
                </a:solidFill>
              </a:rPr>
              <a:t>double </a:t>
            </a:r>
            <a:r>
              <a:rPr lang="en-GB" sz="3600" kern="10" dirty="0" smtClean="0">
                <a:solidFill>
                  <a:srgbClr val="FF0000"/>
                </a:solidFill>
              </a:rPr>
              <a:t>circulatory system</a:t>
            </a:r>
            <a:endParaRPr lang="en-GB" sz="3600" kern="1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utoUpdateAnimBg="0"/>
      <p:bldP spid="13345" grpId="0" autoUpdateAnimBg="0"/>
      <p:bldP spid="13357" grpId="0" animBg="1" autoUpdateAnimBg="0"/>
      <p:bldP spid="13358" grpId="0" animBg="1" autoUpdateAnimBg="0"/>
      <p:bldP spid="133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circulation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6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900113" y="1773238"/>
            <a:ext cx="3959225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Major blood vessels</a:t>
            </a:r>
          </a:p>
        </p:txBody>
      </p:sp>
      <p:pic>
        <p:nvPicPr>
          <p:cNvPr id="18438" name="Picture 6" descr="Circ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66863"/>
            <a:ext cx="1781175" cy="44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AutoShape 8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900113" y="2924175"/>
            <a:ext cx="4103687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History of understanding of human</a:t>
            </a:r>
          </a:p>
          <a:p>
            <a:pPr algn="ctr"/>
            <a:r>
              <a:rPr lang="en-GB"/>
              <a:t> circulation – interactive animation</a:t>
            </a:r>
          </a:p>
        </p:txBody>
      </p:sp>
    </p:spTree>
    <p:extLst>
      <p:ext uri="{BB962C8B-B14F-4D97-AF65-F5344CB8AC3E}">
        <p14:creationId xmlns:p14="http://schemas.microsoft.com/office/powerpoint/2010/main" val="16932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277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752528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What substances are transported?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Oxygen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Nutrients </a:t>
            </a:r>
            <a:r>
              <a:rPr lang="en-GB" i="1" dirty="0" err="1" smtClean="0">
                <a:solidFill>
                  <a:schemeClr val="tx1"/>
                </a:solidFill>
              </a:rPr>
              <a:t>eg</a:t>
            </a:r>
            <a:r>
              <a:rPr lang="en-GB" i="1" dirty="0" smtClean="0">
                <a:solidFill>
                  <a:schemeClr val="tx1"/>
                </a:solidFill>
              </a:rPr>
              <a:t> glucose, amino acids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Hormones </a:t>
            </a:r>
            <a:r>
              <a:rPr lang="en-GB" i="1" dirty="0" err="1" smtClean="0">
                <a:solidFill>
                  <a:schemeClr val="tx1"/>
                </a:solidFill>
              </a:rPr>
              <a:t>eg</a:t>
            </a:r>
            <a:r>
              <a:rPr lang="en-GB" i="1" dirty="0" smtClean="0">
                <a:solidFill>
                  <a:schemeClr val="tx1"/>
                </a:solidFill>
              </a:rPr>
              <a:t> insulin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Waste products </a:t>
            </a:r>
            <a:r>
              <a:rPr lang="en-GB" i="1" dirty="0" err="1" smtClean="0">
                <a:solidFill>
                  <a:schemeClr val="tx1"/>
                </a:solidFill>
              </a:rPr>
              <a:t>eg</a:t>
            </a:r>
            <a:r>
              <a:rPr lang="en-GB" i="1" dirty="0" smtClean="0">
                <a:solidFill>
                  <a:schemeClr val="tx1"/>
                </a:solidFill>
              </a:rPr>
              <a:t> urea, carbon dioxide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(heat)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Different transport systems</a:t>
            </a:r>
            <a:endParaRPr lang="en-GB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1" y="642938"/>
            <a:ext cx="9126701" cy="5666382"/>
          </a:xfrm>
          <a:noFill/>
        </p:spPr>
      </p:pic>
    </p:spTree>
    <p:extLst>
      <p:ext uri="{BB962C8B-B14F-4D97-AF65-F5344CB8AC3E}">
        <p14:creationId xmlns:p14="http://schemas.microsoft.com/office/powerpoint/2010/main" val="29552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277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752528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Why is there a need for a transport system in multicellular animals?</a:t>
            </a:r>
          </a:p>
          <a:p>
            <a:pPr algn="l"/>
            <a:r>
              <a:rPr lang="en-GB" i="1" dirty="0" smtClean="0">
                <a:solidFill>
                  <a:schemeClr val="tx1"/>
                </a:solidFill>
              </a:rPr>
              <a:t>Size </a:t>
            </a:r>
            <a:endParaRPr lang="en-GB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As organisms get bigger, cells within the body are too far from the surface </a:t>
            </a:r>
            <a:r>
              <a:rPr lang="en-GB" i="1" dirty="0">
                <a:solidFill>
                  <a:schemeClr val="tx1"/>
                </a:solidFill>
              </a:rPr>
              <a:t>for diffusion to </a:t>
            </a:r>
            <a:r>
              <a:rPr lang="en-GB" i="1" dirty="0" smtClean="0">
                <a:solidFill>
                  <a:schemeClr val="tx1"/>
                </a:solidFill>
              </a:rPr>
              <a:t>reach them efficiently</a:t>
            </a:r>
          </a:p>
          <a:p>
            <a:pPr algn="l"/>
            <a:endParaRPr lang="en-GB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277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752528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tx1"/>
                </a:solidFill>
              </a:rPr>
              <a:t>Surface area to volume ratio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This decreases in larger animals therefore surface area is too small for diffusion to be fast enough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277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752528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tx1"/>
                </a:solidFill>
              </a:rPr>
              <a:t>Level of activity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most animals can move around and some (mammals and birds) can maintain body temperature which need high levels of glucose and oxygen for aerobic respiration to release the energy</a:t>
            </a:r>
          </a:p>
          <a:p>
            <a:pPr algn="l"/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277"/>
            <a:ext cx="7772400" cy="1470025"/>
          </a:xfrm>
        </p:spPr>
        <p:txBody>
          <a:bodyPr/>
          <a:lstStyle/>
          <a:p>
            <a:r>
              <a:rPr lang="en-GB" dirty="0" smtClean="0"/>
              <a:t>Transport in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752528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tx1"/>
                </a:solidFill>
              </a:rPr>
              <a:t>The bigger organisms become the more specialised areas of the body become.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i="1" dirty="0" err="1" smtClean="0">
                <a:solidFill>
                  <a:schemeClr val="tx1"/>
                </a:solidFill>
              </a:rPr>
              <a:t>Eg</a:t>
            </a:r>
            <a:r>
              <a:rPr lang="en-GB" i="1" dirty="0" smtClean="0">
                <a:solidFill>
                  <a:schemeClr val="tx1"/>
                </a:solidFill>
              </a:rPr>
              <a:t> some areas will specialise for gas exchange. Gases must then be moved around to all cells and tissues where they are required, and waste gases removed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Food is absorbed in the gut then carried to all cells and tissues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Excretion can be performed efficiently by organs such as kidneys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294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sz="3600" dirty="0" smtClean="0"/>
              <a:t>Features of efficient mass transport systems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712705"/>
              </p:ext>
            </p:extLst>
          </p:nvPr>
        </p:nvGraphicFramePr>
        <p:xfrm>
          <a:off x="285720" y="692696"/>
          <a:ext cx="8643998" cy="6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1151</Words>
  <Application>Microsoft Office PowerPoint</Application>
  <PresentationFormat>On-screen Show (4:3)</PresentationFormat>
  <Paragraphs>220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Impact</vt:lpstr>
      <vt:lpstr>Office Theme</vt:lpstr>
      <vt:lpstr>CorelDRAW 10.0 Graphic</vt:lpstr>
      <vt:lpstr>Transport in animals</vt:lpstr>
      <vt:lpstr>Learning Objectives</vt:lpstr>
      <vt:lpstr>Transport in animals</vt:lpstr>
      <vt:lpstr>Different transport systems</vt:lpstr>
      <vt:lpstr>Transport in animals</vt:lpstr>
      <vt:lpstr>Transport in animals</vt:lpstr>
      <vt:lpstr>Transport in animals</vt:lpstr>
      <vt:lpstr>Transport in animals</vt:lpstr>
      <vt:lpstr>Features of efficient mass transport systems</vt:lpstr>
      <vt:lpstr>Features of efficient mass transport systems</vt:lpstr>
      <vt:lpstr>Features of efficient mass transport systems</vt:lpstr>
      <vt:lpstr>Features of efficient mass transport systems</vt:lpstr>
      <vt:lpstr>Features of efficient transport systems</vt:lpstr>
      <vt:lpstr>Open v. closed circulatory systems</vt:lpstr>
      <vt:lpstr>Open circulatory systems:</vt:lpstr>
      <vt:lpstr>Open v. closed circulatory systems</vt:lpstr>
      <vt:lpstr>Single v. double circulatory systems</vt:lpstr>
      <vt:lpstr>Single Circulations </vt:lpstr>
      <vt:lpstr>How do fish cope?</vt:lpstr>
      <vt:lpstr>Single v. double circulatory systems</vt:lpstr>
      <vt:lpstr>PowerPoint Presentation</vt:lpstr>
      <vt:lpstr>Comparing single and double circulations</vt:lpstr>
      <vt:lpstr>Which system is the most efficient?  Why? </vt:lpstr>
      <vt:lpstr>PowerPoint Presentation</vt:lpstr>
      <vt:lpstr>PowerPoint Presentation</vt:lpstr>
      <vt:lpstr>The history of circulation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in animals</dc:title>
  <dc:creator>Herbert</dc:creator>
  <cp:lastModifiedBy>Shirley Madzarevic</cp:lastModifiedBy>
  <cp:revision>28</cp:revision>
  <cp:lastPrinted>2011-09-26T07:19:44Z</cp:lastPrinted>
  <dcterms:created xsi:type="dcterms:W3CDTF">2011-09-25T11:08:25Z</dcterms:created>
  <dcterms:modified xsi:type="dcterms:W3CDTF">2015-11-12T22:31:47Z</dcterms:modified>
</cp:coreProperties>
</file>